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9" r:id="rId34"/>
    <p:sldId id="290" r:id="rId35"/>
    <p:sldId id="288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37D4"/>
    <a:srgbClr val="5B9BD5"/>
    <a:srgbClr val="000000"/>
    <a:srgbClr val="41719C"/>
    <a:srgbClr val="B2E7FA"/>
    <a:srgbClr val="B4D1F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9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64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69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6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2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5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707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80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41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513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308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07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1EB22-4356-460A-A5B7-94F750D4DAFC}" type="datetimeFigureOut">
              <a:rPr lang="en-US" smtClean="0"/>
              <a:t>8/2/2023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4A823-111F-4C7F-AC35-E371C4C316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66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78.jpeg"/><Relationship Id="rId3" Type="http://schemas.openxmlformats.org/officeDocument/2006/relationships/image" Target="../media/image2.jpg"/><Relationship Id="rId7" Type="http://schemas.openxmlformats.org/officeDocument/2006/relationships/image" Target="../media/image74.jpg"/><Relationship Id="rId12" Type="http://schemas.openxmlformats.org/officeDocument/2006/relationships/image" Target="../media/image77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11" Type="http://schemas.openxmlformats.org/officeDocument/2006/relationships/image" Target="../media/image76.jpg"/><Relationship Id="rId5" Type="http://schemas.openxmlformats.org/officeDocument/2006/relationships/image" Target="../media/image72.jpg"/><Relationship Id="rId10" Type="http://schemas.openxmlformats.org/officeDocument/2006/relationships/image" Target="../media/image75.jpeg"/><Relationship Id="rId4" Type="http://schemas.openxmlformats.org/officeDocument/2006/relationships/image" Target="../media/image71.jpg"/><Relationship Id="rId9" Type="http://schemas.openxmlformats.org/officeDocument/2006/relationships/image" Target="../media/image31.jpg"/><Relationship Id="rId14" Type="http://schemas.openxmlformats.org/officeDocument/2006/relationships/image" Target="../media/image7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jpg"/><Relationship Id="rId7" Type="http://schemas.openxmlformats.org/officeDocument/2006/relationships/image" Target="../media/image9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eg"/><Relationship Id="rId5" Type="http://schemas.openxmlformats.org/officeDocument/2006/relationships/image" Target="../media/image88.jpg"/><Relationship Id="rId4" Type="http://schemas.openxmlformats.org/officeDocument/2006/relationships/image" Target="../media/image87.png"/><Relationship Id="rId9" Type="http://schemas.openxmlformats.org/officeDocument/2006/relationships/image" Target="../media/image9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7" Type="http://schemas.openxmlformats.org/officeDocument/2006/relationships/image" Target="../media/image9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0.png"/><Relationship Id="rId7" Type="http://schemas.openxmlformats.org/officeDocument/2006/relationships/image" Target="../media/image9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2.jpg"/><Relationship Id="rId10" Type="http://schemas.openxmlformats.org/officeDocument/2006/relationships/image" Target="../media/image100.png"/><Relationship Id="rId4" Type="http://schemas.openxmlformats.org/officeDocument/2006/relationships/image" Target="../media/image95.png"/><Relationship Id="rId9" Type="http://schemas.openxmlformats.org/officeDocument/2006/relationships/image" Target="../media/image9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1.jpg"/><Relationship Id="rId7" Type="http://schemas.openxmlformats.org/officeDocument/2006/relationships/image" Target="../media/image3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g"/><Relationship Id="rId4" Type="http://schemas.openxmlformats.org/officeDocument/2006/relationships/image" Target="../media/image102.jpg"/><Relationship Id="rId9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13" Type="http://schemas.openxmlformats.org/officeDocument/2006/relationships/image" Target="../media/image119.jpeg"/><Relationship Id="rId3" Type="http://schemas.openxmlformats.org/officeDocument/2006/relationships/image" Target="../media/image109.jp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jpeg"/><Relationship Id="rId4" Type="http://schemas.openxmlformats.org/officeDocument/2006/relationships/image" Target="../media/image110.png"/><Relationship Id="rId9" Type="http://schemas.openxmlformats.org/officeDocument/2006/relationships/image" Target="../media/image115.jpg"/><Relationship Id="rId14" Type="http://schemas.openxmlformats.org/officeDocument/2006/relationships/image" Target="../media/image1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12.jpg"/><Relationship Id="rId7" Type="http://schemas.openxmlformats.org/officeDocument/2006/relationships/image" Target="../media/image123.jpg"/><Relationship Id="rId12" Type="http://schemas.openxmlformats.org/officeDocument/2006/relationships/image" Target="../media/image127.jpeg"/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126.jpg"/><Relationship Id="rId5" Type="http://schemas.openxmlformats.org/officeDocument/2006/relationships/image" Target="../media/image113.png"/><Relationship Id="rId10" Type="http://schemas.openxmlformats.org/officeDocument/2006/relationships/image" Target="../media/image125.jpg"/><Relationship Id="rId4" Type="http://schemas.openxmlformats.org/officeDocument/2006/relationships/image" Target="../media/image122.png"/><Relationship Id="rId9" Type="http://schemas.openxmlformats.org/officeDocument/2006/relationships/image" Target="../media/image124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jpg"/><Relationship Id="rId7" Type="http://schemas.openxmlformats.org/officeDocument/2006/relationships/image" Target="../media/image13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g"/><Relationship Id="rId5" Type="http://schemas.openxmlformats.org/officeDocument/2006/relationships/image" Target="../media/image130.jpg"/><Relationship Id="rId10" Type="http://schemas.openxmlformats.org/officeDocument/2006/relationships/image" Target="../media/image135.jpeg"/><Relationship Id="rId4" Type="http://schemas.openxmlformats.org/officeDocument/2006/relationships/image" Target="../media/image129.png"/><Relationship Id="rId9" Type="http://schemas.openxmlformats.org/officeDocument/2006/relationships/image" Target="../media/image1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3.jpg"/><Relationship Id="rId7" Type="http://schemas.openxmlformats.org/officeDocument/2006/relationships/image" Target="../media/image147.jp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g"/><Relationship Id="rId11" Type="http://schemas.openxmlformats.org/officeDocument/2006/relationships/image" Target="../media/image150.png"/><Relationship Id="rId5" Type="http://schemas.openxmlformats.org/officeDocument/2006/relationships/image" Target="../media/image145.jpg"/><Relationship Id="rId10" Type="http://schemas.openxmlformats.org/officeDocument/2006/relationships/image" Target="../media/image149.jpg"/><Relationship Id="rId4" Type="http://schemas.openxmlformats.org/officeDocument/2006/relationships/image" Target="../media/image144.jpg"/><Relationship Id="rId9" Type="http://schemas.openxmlformats.org/officeDocument/2006/relationships/image" Target="../media/image148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3" Type="http://schemas.openxmlformats.org/officeDocument/2006/relationships/image" Target="../media/image152.jpg"/><Relationship Id="rId7" Type="http://schemas.openxmlformats.org/officeDocument/2006/relationships/image" Target="../media/image4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11" Type="http://schemas.openxmlformats.org/officeDocument/2006/relationships/image" Target="../media/image140.png"/><Relationship Id="rId5" Type="http://schemas.openxmlformats.org/officeDocument/2006/relationships/image" Target="../media/image150.png"/><Relationship Id="rId10" Type="http://schemas.openxmlformats.org/officeDocument/2006/relationships/image" Target="../media/image156.jpeg"/><Relationship Id="rId4" Type="http://schemas.openxmlformats.org/officeDocument/2006/relationships/image" Target="../media/image153.jpg"/><Relationship Id="rId9" Type="http://schemas.openxmlformats.org/officeDocument/2006/relationships/image" Target="../media/image155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150.png"/><Relationship Id="rId7" Type="http://schemas.openxmlformats.org/officeDocument/2006/relationships/image" Target="../media/image7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eg"/><Relationship Id="rId5" Type="http://schemas.openxmlformats.org/officeDocument/2006/relationships/image" Target="../media/image158.jpg"/><Relationship Id="rId4" Type="http://schemas.openxmlformats.org/officeDocument/2006/relationships/image" Target="../media/image149.jpg"/><Relationship Id="rId9" Type="http://schemas.openxmlformats.org/officeDocument/2006/relationships/image" Target="../media/image160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7" Type="http://schemas.openxmlformats.org/officeDocument/2006/relationships/image" Target="../media/image169.jpe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g"/><Relationship Id="rId5" Type="http://schemas.openxmlformats.org/officeDocument/2006/relationships/image" Target="../media/image167.jpg"/><Relationship Id="rId4" Type="http://schemas.openxmlformats.org/officeDocument/2006/relationships/image" Target="../media/image31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44.jpg"/><Relationship Id="rId7" Type="http://schemas.openxmlformats.org/officeDocument/2006/relationships/image" Target="../media/image173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g"/><Relationship Id="rId5" Type="http://schemas.openxmlformats.org/officeDocument/2006/relationships/image" Target="../media/image171.png"/><Relationship Id="rId10" Type="http://schemas.openxmlformats.org/officeDocument/2006/relationships/image" Target="../media/image7.jpg"/><Relationship Id="rId4" Type="http://schemas.openxmlformats.org/officeDocument/2006/relationships/image" Target="../media/image149.jpg"/><Relationship Id="rId9" Type="http://schemas.openxmlformats.org/officeDocument/2006/relationships/image" Target="../media/image3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82.png"/><Relationship Id="rId3" Type="http://schemas.openxmlformats.org/officeDocument/2006/relationships/image" Target="../media/image4.jpg"/><Relationship Id="rId7" Type="http://schemas.openxmlformats.org/officeDocument/2006/relationships/image" Target="../media/image177.png"/><Relationship Id="rId12" Type="http://schemas.openxmlformats.org/officeDocument/2006/relationships/image" Target="../media/image181.jpe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180.jpeg"/><Relationship Id="rId5" Type="http://schemas.openxmlformats.org/officeDocument/2006/relationships/image" Target="../media/image176.jpeg"/><Relationship Id="rId10" Type="http://schemas.openxmlformats.org/officeDocument/2006/relationships/image" Target="../media/image179.jpeg"/><Relationship Id="rId4" Type="http://schemas.openxmlformats.org/officeDocument/2006/relationships/image" Target="../media/image5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13" Type="http://schemas.openxmlformats.org/officeDocument/2006/relationships/image" Target="../media/image191.jpg"/><Relationship Id="rId3" Type="http://schemas.openxmlformats.org/officeDocument/2006/relationships/image" Target="../media/image45.jpg"/><Relationship Id="rId7" Type="http://schemas.openxmlformats.org/officeDocument/2006/relationships/image" Target="../media/image185.jpeg"/><Relationship Id="rId12" Type="http://schemas.openxmlformats.org/officeDocument/2006/relationships/image" Target="../media/image190.jpeg"/><Relationship Id="rId17" Type="http://schemas.openxmlformats.org/officeDocument/2006/relationships/image" Target="../media/image195.jpg"/><Relationship Id="rId2" Type="http://schemas.openxmlformats.org/officeDocument/2006/relationships/hyperlink" Target="https://www.congress.gov/bill/114th-congress/house-bill/5147/text" TargetMode="External"/><Relationship Id="rId16" Type="http://schemas.openxmlformats.org/officeDocument/2006/relationships/image" Target="../media/image19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189.jpeg"/><Relationship Id="rId5" Type="http://schemas.openxmlformats.org/officeDocument/2006/relationships/image" Target="../media/image184.png"/><Relationship Id="rId15" Type="http://schemas.openxmlformats.org/officeDocument/2006/relationships/image" Target="../media/image193.jpeg"/><Relationship Id="rId10" Type="http://schemas.openxmlformats.org/officeDocument/2006/relationships/image" Target="../media/image188.jpg"/><Relationship Id="rId4" Type="http://schemas.openxmlformats.org/officeDocument/2006/relationships/image" Target="../media/image178.png"/><Relationship Id="rId9" Type="http://schemas.openxmlformats.org/officeDocument/2006/relationships/image" Target="../media/image187.png"/><Relationship Id="rId14" Type="http://schemas.openxmlformats.org/officeDocument/2006/relationships/image" Target="../media/image19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19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jpeg"/><Relationship Id="rId3" Type="http://schemas.openxmlformats.org/officeDocument/2006/relationships/image" Target="../media/image203.jpg"/><Relationship Id="rId7" Type="http://schemas.openxmlformats.org/officeDocument/2006/relationships/image" Target="../media/image18.png"/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g"/><Relationship Id="rId5" Type="http://schemas.openxmlformats.org/officeDocument/2006/relationships/image" Target="../media/image45.jpg"/><Relationship Id="rId4" Type="http://schemas.openxmlformats.org/officeDocument/2006/relationships/image" Target="../media/image20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jpg"/><Relationship Id="rId3" Type="http://schemas.openxmlformats.org/officeDocument/2006/relationships/image" Target="../media/image45.jpg"/><Relationship Id="rId7" Type="http://schemas.openxmlformats.org/officeDocument/2006/relationships/image" Target="../media/image210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jpg"/><Relationship Id="rId11" Type="http://schemas.openxmlformats.org/officeDocument/2006/relationships/image" Target="../media/image214.jpeg"/><Relationship Id="rId5" Type="http://schemas.openxmlformats.org/officeDocument/2006/relationships/image" Target="../media/image208.png"/><Relationship Id="rId10" Type="http://schemas.openxmlformats.org/officeDocument/2006/relationships/image" Target="../media/image213.jpeg"/><Relationship Id="rId4" Type="http://schemas.openxmlformats.org/officeDocument/2006/relationships/image" Target="../media/image207.png"/><Relationship Id="rId9" Type="http://schemas.openxmlformats.org/officeDocument/2006/relationships/image" Target="../media/image2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7" Type="http://schemas.openxmlformats.org/officeDocument/2006/relationships/image" Target="../media/image220.jpe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e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jpg"/><Relationship Id="rId5" Type="http://schemas.openxmlformats.org/officeDocument/2006/relationships/image" Target="../media/image224.jpeg"/><Relationship Id="rId4" Type="http://schemas.openxmlformats.org/officeDocument/2006/relationships/image" Target="../media/image22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8.jpeg"/><Relationship Id="rId5" Type="http://schemas.openxmlformats.org/officeDocument/2006/relationships/image" Target="../media/image227.jpg"/><Relationship Id="rId4" Type="http://schemas.openxmlformats.org/officeDocument/2006/relationships/image" Target="../media/image225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jpg"/><Relationship Id="rId7" Type="http://schemas.openxmlformats.org/officeDocument/2006/relationships/image" Target="../media/image234.jpeg"/><Relationship Id="rId12" Type="http://schemas.openxmlformats.org/officeDocument/2006/relationships/image" Target="../media/image239.pn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jpg"/><Relationship Id="rId11" Type="http://schemas.openxmlformats.org/officeDocument/2006/relationships/image" Target="../media/image238.jpeg"/><Relationship Id="rId5" Type="http://schemas.openxmlformats.org/officeDocument/2006/relationships/image" Target="../media/image232.jpeg"/><Relationship Id="rId10" Type="http://schemas.openxmlformats.org/officeDocument/2006/relationships/image" Target="../media/image237.jpeg"/><Relationship Id="rId4" Type="http://schemas.openxmlformats.org/officeDocument/2006/relationships/image" Target="../media/image231.jpg"/><Relationship Id="rId9" Type="http://schemas.openxmlformats.org/officeDocument/2006/relationships/image" Target="../media/image236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41.jpg"/><Relationship Id="rId7" Type="http://schemas.openxmlformats.org/officeDocument/2006/relationships/image" Target="../media/image244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g"/><Relationship Id="rId5" Type="http://schemas.openxmlformats.org/officeDocument/2006/relationships/image" Target="../media/image42.jpg"/><Relationship Id="rId10" Type="http://schemas.openxmlformats.org/officeDocument/2006/relationships/image" Target="../media/image246.png"/><Relationship Id="rId4" Type="http://schemas.openxmlformats.org/officeDocument/2006/relationships/image" Target="../media/image242.jpeg"/><Relationship Id="rId9" Type="http://schemas.openxmlformats.org/officeDocument/2006/relationships/image" Target="../media/image24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png"/><Relationship Id="rId4" Type="http://schemas.openxmlformats.org/officeDocument/2006/relationships/image" Target="../media/image248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jpg"/><Relationship Id="rId13" Type="http://schemas.openxmlformats.org/officeDocument/2006/relationships/image" Target="../media/image261.jpeg"/><Relationship Id="rId3" Type="http://schemas.openxmlformats.org/officeDocument/2006/relationships/image" Target="../media/image251.jpeg"/><Relationship Id="rId7" Type="http://schemas.openxmlformats.org/officeDocument/2006/relationships/image" Target="../media/image255.jpeg"/><Relationship Id="rId12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11" Type="http://schemas.openxmlformats.org/officeDocument/2006/relationships/image" Target="../media/image259.jpeg"/><Relationship Id="rId5" Type="http://schemas.openxmlformats.org/officeDocument/2006/relationships/image" Target="../media/image253.jpg"/><Relationship Id="rId10" Type="http://schemas.openxmlformats.org/officeDocument/2006/relationships/image" Target="../media/image258.jpeg"/><Relationship Id="rId4" Type="http://schemas.openxmlformats.org/officeDocument/2006/relationships/image" Target="../media/image252.jpg"/><Relationship Id="rId9" Type="http://schemas.openxmlformats.org/officeDocument/2006/relationships/image" Target="../media/image257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jpg"/><Relationship Id="rId3" Type="http://schemas.openxmlformats.org/officeDocument/2006/relationships/image" Target="../media/image263.jpg"/><Relationship Id="rId7" Type="http://schemas.openxmlformats.org/officeDocument/2006/relationships/image" Target="../media/image256.jp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4.png"/><Relationship Id="rId5" Type="http://schemas.openxmlformats.org/officeDocument/2006/relationships/image" Target="../media/image265.jpeg"/><Relationship Id="rId4" Type="http://schemas.openxmlformats.org/officeDocument/2006/relationships/image" Target="../media/image26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268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18" Type="http://schemas.openxmlformats.org/officeDocument/2006/relationships/image" Target="../media/image45.jpg"/><Relationship Id="rId3" Type="http://schemas.openxmlformats.org/officeDocument/2006/relationships/image" Target="../media/image30.png"/><Relationship Id="rId21" Type="http://schemas.openxmlformats.org/officeDocument/2006/relationships/image" Target="../media/image48.jpg"/><Relationship Id="rId7" Type="http://schemas.openxmlformats.org/officeDocument/2006/relationships/image" Target="../media/image34.jpg"/><Relationship Id="rId12" Type="http://schemas.openxmlformats.org/officeDocument/2006/relationships/image" Target="../media/image39.png"/><Relationship Id="rId17" Type="http://schemas.openxmlformats.org/officeDocument/2006/relationships/image" Target="../media/image44.jpeg"/><Relationship Id="rId2" Type="http://schemas.openxmlformats.org/officeDocument/2006/relationships/image" Target="../media/image29.jpeg"/><Relationship Id="rId16" Type="http://schemas.openxmlformats.org/officeDocument/2006/relationships/image" Target="../media/image43.jpg"/><Relationship Id="rId20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jpg"/><Relationship Id="rId15" Type="http://schemas.openxmlformats.org/officeDocument/2006/relationships/image" Target="../media/image42.jpg"/><Relationship Id="rId10" Type="http://schemas.openxmlformats.org/officeDocument/2006/relationships/image" Target="../media/image37.jpg"/><Relationship Id="rId19" Type="http://schemas.openxmlformats.org/officeDocument/2006/relationships/image" Target="../media/image46.jpeg"/><Relationship Id="rId4" Type="http://schemas.openxmlformats.org/officeDocument/2006/relationships/image" Target="../media/image31.jpg"/><Relationship Id="rId9" Type="http://schemas.openxmlformats.org/officeDocument/2006/relationships/image" Target="../media/image36.jpg"/><Relationship Id="rId14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39.png"/><Relationship Id="rId7" Type="http://schemas.openxmlformats.org/officeDocument/2006/relationships/image" Target="../media/image5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10" Type="http://schemas.openxmlformats.org/officeDocument/2006/relationships/image" Target="../media/image54.jpg"/><Relationship Id="rId4" Type="http://schemas.openxmlformats.org/officeDocument/2006/relationships/image" Target="../media/image43.jpg"/><Relationship Id="rId9" Type="http://schemas.openxmlformats.org/officeDocument/2006/relationships/image" Target="../media/image5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12" Type="http://schemas.openxmlformats.org/officeDocument/2006/relationships/image" Target="../media/image3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11" Type="http://schemas.openxmlformats.org/officeDocument/2006/relationships/image" Target="../media/image63.jpg"/><Relationship Id="rId5" Type="http://schemas.openxmlformats.org/officeDocument/2006/relationships/image" Target="../media/image57.jpg"/><Relationship Id="rId10" Type="http://schemas.openxmlformats.org/officeDocument/2006/relationships/image" Target="../media/image62.jpeg"/><Relationship Id="rId4" Type="http://schemas.openxmlformats.org/officeDocument/2006/relationships/image" Target="../media/image56.jpg"/><Relationship Id="rId9" Type="http://schemas.openxmlformats.org/officeDocument/2006/relationships/image" Target="../media/image6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50.jpg"/><Relationship Id="rId7" Type="http://schemas.openxmlformats.org/officeDocument/2006/relationships/image" Target="../media/image6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10" Type="http://schemas.openxmlformats.org/officeDocument/2006/relationships/image" Target="../media/image69.png"/><Relationship Id="rId4" Type="http://schemas.openxmlformats.org/officeDocument/2006/relationships/image" Target="../media/image64.jpg"/><Relationship Id="rId9" Type="http://schemas.openxmlformats.org/officeDocument/2006/relationships/image" Target="../media/image6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31.jpg"/><Relationship Id="rId7" Type="http://schemas.openxmlformats.org/officeDocument/2006/relationships/image" Target="../media/image45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3919010"/>
            <a:ext cx="2170688" cy="31813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0" y="3125882"/>
            <a:ext cx="2200778" cy="7202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1" y="1583565"/>
            <a:ext cx="8763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80" y="4373514"/>
            <a:ext cx="1506693" cy="17219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228" y="4830374"/>
            <a:ext cx="561905" cy="11714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58378" y="4562864"/>
            <a:ext cx="83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Ripatal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00778" y="4021951"/>
            <a:ext cx="5357611" cy="2318197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492" y="1583565"/>
            <a:ext cx="876300" cy="8763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729589" y="4373514"/>
            <a:ext cx="959337" cy="665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1072" y="3919010"/>
            <a:ext cx="720416" cy="97568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8203842" y="3477296"/>
            <a:ext cx="1622738" cy="19060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1072" y="3296992"/>
            <a:ext cx="188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  <a:r>
              <a:rPr lang="en-US" sz="800" strike="sngStrike" dirty="0" smtClean="0"/>
              <a:t>(twins)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6130344" y="2112135"/>
            <a:ext cx="1729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gini.lin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7" y="2041817"/>
            <a:ext cx="1254928" cy="83609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38227" y="2756550"/>
            <a:ext cx="527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HOMICIDE:JESUS(franklin).i5.GOVNOUR(</a:t>
            </a:r>
            <a:r>
              <a:rPr lang="en-US" strike="sngStrike" dirty="0" smtClean="0"/>
              <a:t>1CPU/10CPU)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301544" y="1908151"/>
            <a:ext cx="1648495" cy="799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67935" y="2926628"/>
            <a:ext cx="1890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422.6 Hate Crime</a:t>
            </a:r>
          </a:p>
          <a:p>
            <a:r>
              <a:rPr lang="en-US" dirty="0" smtClean="0"/>
              <a:t>!244.6 Hate Crime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" y="1583565"/>
            <a:ext cx="876300" cy="8763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584803" y="3476838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13721" y="3125882"/>
            <a:ext cx="174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Patrick-Henty</a:t>
            </a:r>
            <a:endParaRPr lang="en-US" dirty="0"/>
          </a:p>
          <a:p>
            <a:r>
              <a:rPr lang="en-US" dirty="0" smtClean="0"/>
              <a:t>Village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10" y="4562864"/>
            <a:ext cx="486247" cy="72937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38734" y="3865856"/>
            <a:ext cx="1357551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HEIDELBERG</a:t>
            </a:r>
          </a:p>
          <a:p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13721" y="3865856"/>
            <a:ext cx="1310280" cy="540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-78783" y="4237149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2010 HOMICIDE:SUNSTROCK(</a:t>
            </a:r>
            <a:r>
              <a:rPr lang="en-US" sz="800" dirty="0" err="1" smtClean="0"/>
              <a:t>Kodak:heidlber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0" y="4430332"/>
            <a:ext cx="1223493" cy="117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273810" y="4406850"/>
            <a:ext cx="995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Debroah</a:t>
            </a:r>
            <a:endParaRPr lang="en-US" dirty="0" smtClean="0"/>
          </a:p>
          <a:p>
            <a:r>
              <a:rPr lang="en-US" dirty="0" smtClean="0"/>
              <a:t>18723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0273810" y="4189021"/>
            <a:ext cx="1906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HOMCE:LUX:twins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771446" y="4044020"/>
            <a:ext cx="7761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err="1" smtClean="0"/>
              <a:t>Dr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klischco</a:t>
            </a:r>
            <a:endParaRPr lang="en-US" sz="105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1159533" y="384617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1011437" y="3486026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42" name="Straight Connector 41"/>
          <p:cNvCxnSpPr>
            <a:stCxn id="40" idx="1"/>
          </p:cNvCxnSpPr>
          <p:nvPr/>
        </p:nvCxnSpPr>
        <p:spPr>
          <a:xfrm>
            <a:off x="11011437" y="3670692"/>
            <a:ext cx="533138" cy="54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661940" y="3559150"/>
            <a:ext cx="1622738" cy="19060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4236" y="4570969"/>
            <a:ext cx="334785" cy="7318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58" y="4721059"/>
            <a:ext cx="948378" cy="62915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4" y="5407682"/>
            <a:ext cx="714485" cy="475457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334255" y="4555288"/>
            <a:ext cx="1223493" cy="1171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63233" y="4562864"/>
            <a:ext cx="1289396" cy="1377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625780" y="3670692"/>
            <a:ext cx="1675764" cy="2807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296460" y="3572959"/>
            <a:ext cx="1349587" cy="276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246139" y="6575806"/>
            <a:ext cx="4671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HOMCE:JEUSE(</a:t>
            </a:r>
            <a:r>
              <a:rPr lang="en-US" dirty="0" err="1" smtClean="0"/>
              <a:t>nees</a:t>
            </a:r>
            <a:r>
              <a:rPr lang="en-US" dirty="0" smtClean="0"/>
              <a:t>).VIRIGNA.MARY(</a:t>
            </a:r>
            <a:r>
              <a:rPr lang="en-US" strike="sngStrike" dirty="0" err="1" smtClean="0"/>
              <a:t>lithum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57" name="Straight Arrow Connector 56"/>
          <p:cNvCxnSpPr>
            <a:endCxn id="25" idx="1"/>
          </p:cNvCxnSpPr>
          <p:nvPr/>
        </p:nvCxnSpPr>
        <p:spPr>
          <a:xfrm>
            <a:off x="2625780" y="2817232"/>
            <a:ext cx="3959023" cy="844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617007">
            <a:off x="3901331" y="3246086"/>
            <a:ext cx="15905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41.CPVA.CIVIL CODE.LABOR CODE</a:t>
            </a:r>
            <a:endParaRPr lang="en-US" sz="8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74" y="2652095"/>
            <a:ext cx="393111" cy="51352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2330720" y="2617461"/>
            <a:ext cx="988120" cy="508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3065172" y="2021715"/>
            <a:ext cx="6053070" cy="20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208394" y="2059100"/>
            <a:ext cx="25758" cy="671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371488" y="2435300"/>
            <a:ext cx="265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Newsom(</a:t>
            </a:r>
            <a:r>
              <a:rPr lang="en-US" dirty="0" err="1" smtClean="0"/>
              <a:t>Marin,Ross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385675" y="2178195"/>
            <a:ext cx="1827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Pope.St</a:t>
            </a:r>
            <a:r>
              <a:rPr lang="en-US" dirty="0" smtClean="0"/>
              <a:t>. </a:t>
            </a:r>
            <a:r>
              <a:rPr lang="en-US" dirty="0" err="1" smtClean="0"/>
              <a:t>Anselmo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361188" y="1927469"/>
            <a:ext cx="21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 Regan BBQ</a:t>
            </a:r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>
            <a:off x="9221273" y="3075260"/>
            <a:ext cx="12879" cy="377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218249" y="3585631"/>
            <a:ext cx="12879" cy="377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74" y="6270945"/>
            <a:ext cx="313064" cy="473827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334255" y="6340148"/>
            <a:ext cx="1189746" cy="300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0" y="6057602"/>
            <a:ext cx="642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July Heidelberg Anatomy</a:t>
            </a:r>
          </a:p>
          <a:p>
            <a:r>
              <a:rPr lang="en-US" dirty="0" err="1" smtClean="0"/>
              <a:t>Gorbahce</a:t>
            </a:r>
            <a:r>
              <a:rPr lang="en-US" dirty="0" smtClean="0"/>
              <a:t>(</a:t>
            </a:r>
            <a:r>
              <a:rPr lang="en-US" dirty="0" err="1" smtClean="0"/>
              <a:t>setz</a:t>
            </a:r>
            <a:r>
              <a:rPr lang="en-US" dirty="0" smtClean="0"/>
              <a:t>), </a:t>
            </a:r>
            <a:r>
              <a:rPr lang="en-US" dirty="0" err="1" smtClean="0"/>
              <a:t>Auschwit</a:t>
            </a:r>
            <a:r>
              <a:rPr lang="en-US" dirty="0" smtClean="0"/>
              <a:t>(</a:t>
            </a:r>
            <a:r>
              <a:rPr lang="en-US" dirty="0" err="1" smtClean="0"/>
              <a:t>marius,web.de,perl</a:t>
            </a:r>
            <a:r>
              <a:rPr lang="en-US" dirty="0" smtClean="0"/>
              <a:t>).</a:t>
            </a:r>
            <a:r>
              <a:rPr lang="en-US" dirty="0" err="1" smtClean="0"/>
              <a:t>LARRY</a:t>
            </a:r>
            <a:r>
              <a:rPr lang="en-US" strike="sngStrike" dirty="0" err="1" smtClean="0"/>
              <a:t>.wall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horyrat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1763379" y="6401187"/>
            <a:ext cx="1961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 </a:t>
            </a:r>
            <a:r>
              <a:rPr lang="en-US" strike="sngStrike" dirty="0" err="1" smtClean="0"/>
              <a:t>muller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perl</a:t>
            </a:r>
            <a:endParaRPr lang="en-US" strike="sngStrike" dirty="0" smtClean="0"/>
          </a:p>
          <a:p>
            <a:r>
              <a:rPr lang="en-US" dirty="0" smtClean="0"/>
              <a:t>MATHEW:(powers)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3" y="6399720"/>
            <a:ext cx="264034" cy="437123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55674" y="5820145"/>
            <a:ext cx="2670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41.ATB</a:t>
            </a:r>
            <a:r>
              <a:rPr lang="en-US" strike="sngStrike" dirty="0" smtClean="0"/>
              <a:t> Big </a:t>
            </a:r>
            <a:r>
              <a:rPr lang="en-US" strike="sngStrike" dirty="0" err="1" smtClean="0"/>
              <a:t>FM,black</a:t>
            </a:r>
            <a:r>
              <a:rPr lang="en-US" strike="sngStrike" dirty="0" smtClean="0"/>
              <a:t> music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9021" y="6521698"/>
            <a:ext cx="203190" cy="336392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601602" y="6320994"/>
            <a:ext cx="1451027" cy="438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473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14" y="2004077"/>
            <a:ext cx="3172268" cy="4143953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7454685" y="1798222"/>
            <a:ext cx="4122549" cy="40446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491368" y="4422639"/>
            <a:ext cx="31854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!black</a:t>
            </a:r>
            <a:endParaRPr lang="en-US" sz="9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044144" y="4556502"/>
            <a:ext cx="3201411" cy="104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14" y="1618086"/>
            <a:ext cx="876300" cy="876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52" y="4076053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72481" y="6455044"/>
            <a:ext cx="1898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Blak</a:t>
            </a:r>
            <a:r>
              <a:rPr lang="en-US" sz="800" strike="sngStrike" dirty="0" smtClean="0"/>
              <a:t> guy </a:t>
            </a:r>
            <a:r>
              <a:rPr lang="en-US" sz="800" strike="sngStrike" dirty="0" err="1" smtClean="0"/>
              <a:t>staind</a:t>
            </a:r>
            <a:r>
              <a:rPr lang="en-US" sz="800" strike="sngStrike" dirty="0" smtClean="0"/>
              <a:t> and hover over computer</a:t>
            </a:r>
          </a:p>
          <a:p>
            <a:r>
              <a:rPr lang="en-US" sz="800" strike="sngStrike" dirty="0" smtClean="0"/>
              <a:t>Ugly black women</a:t>
            </a:r>
            <a:endParaRPr lang="en-US" sz="800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054" y="2125247"/>
            <a:ext cx="1009524" cy="1809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63" y="2714283"/>
            <a:ext cx="1506693" cy="17219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056" y="2991051"/>
            <a:ext cx="2476500" cy="11684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402" y="3369251"/>
            <a:ext cx="790200" cy="7902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539566" y="3369251"/>
            <a:ext cx="1379349" cy="9392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539566" y="2637108"/>
            <a:ext cx="2975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nonPoliceIdnettyTheft</a:t>
            </a:r>
            <a:r>
              <a:rPr lang="en-US" dirty="0" smtClean="0"/>
              <a:t>: </a:t>
            </a:r>
          </a:p>
          <a:p>
            <a:r>
              <a:rPr lang="en-US" sz="1100" dirty="0" smtClean="0"/>
              <a:t>Dr. </a:t>
            </a:r>
            <a:r>
              <a:rPr lang="en-US" sz="1100" dirty="0" err="1" smtClean="0"/>
              <a:t>Auernhammer</a:t>
            </a:r>
            <a:r>
              <a:rPr lang="en-US" sz="1100" dirty="0" smtClean="0"/>
              <a:t>, Daimler Ag</a:t>
            </a:r>
          </a:p>
          <a:p>
            <a:r>
              <a:rPr lang="en-US" sz="1100" strike="sngStrike" dirty="0" err="1" smtClean="0"/>
              <a:t>Silcon</a:t>
            </a:r>
            <a:r>
              <a:rPr lang="en-US" sz="1100" strike="sngStrike" dirty="0" smtClean="0"/>
              <a:t> Valley Child</a:t>
            </a:r>
            <a:endParaRPr lang="en-US" sz="11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8374629" y="1633108"/>
            <a:ext cx="25346" cy="496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373056" y="2621719"/>
            <a:ext cx="12939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 smtClean="0">
                <a:solidFill>
                  <a:srgbClr val="040C28"/>
                </a:solidFill>
                <a:effectLst/>
                <a:latin typeface="Google Sans"/>
              </a:rPr>
              <a:t>Lithium</a:t>
            </a:r>
            <a:endParaRPr lang="en-US" sz="24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479" y="4545573"/>
            <a:ext cx="1039281" cy="69285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893927" y="4436218"/>
            <a:ext cx="1379349" cy="9392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539566" y="4170336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EVIDENCE</a:t>
            </a:r>
            <a:r>
              <a:rPr lang="en-US" dirty="0" smtClean="0"/>
              <a:t>: </a:t>
            </a:r>
            <a:r>
              <a:rPr lang="en-US" dirty="0" err="1" smtClean="0"/>
              <a:t>Ss</a:t>
            </a:r>
            <a:r>
              <a:rPr lang="en-US" dirty="0" smtClean="0"/>
              <a:t> gun</a:t>
            </a:r>
            <a:endParaRPr lang="en-US" dirty="0"/>
          </a:p>
        </p:txBody>
      </p:sp>
      <p:cxnSp>
        <p:nvCxnSpPr>
          <p:cNvPr id="28" name="Straight Connector 27"/>
          <p:cNvCxnSpPr>
            <a:stCxn id="24" idx="3"/>
          </p:cNvCxnSpPr>
          <p:nvPr/>
        </p:nvCxnSpPr>
        <p:spPr>
          <a:xfrm flipH="1" flipV="1">
            <a:off x="9618472" y="4287140"/>
            <a:ext cx="763265" cy="6786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591224" y="5238427"/>
            <a:ext cx="3662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HOMICIDE:JESUSE(</a:t>
            </a:r>
            <a:r>
              <a:rPr lang="en-US" sz="800" strike="sngStrike" dirty="0" err="1" smtClean="0"/>
              <a:t>suicide,lutz:canibis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CALIFRON FLAG</a:t>
            </a:r>
          </a:p>
          <a:p>
            <a:r>
              <a:rPr lang="en-US" dirty="0" smtClean="0"/>
              <a:t>VIRING.MARY.IPX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christian:christian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IMPORT FRANLIN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chrisitan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73056" y="2510725"/>
            <a:ext cx="1415920" cy="834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29" y="5328148"/>
            <a:ext cx="812047" cy="56273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837606" y="4937915"/>
            <a:ext cx="833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Seattle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837606" y="5307247"/>
            <a:ext cx="1248011" cy="583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675759" y="4301038"/>
            <a:ext cx="2527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HOMELAND SECURITY</a:t>
            </a:r>
          </a:p>
          <a:p>
            <a:r>
              <a:rPr lang="en-US" dirty="0" smtClean="0"/>
              <a:t>NAME CHANE</a:t>
            </a:r>
            <a:r>
              <a:rPr lang="en-US" strike="sngStrike" dirty="0" smtClean="0"/>
              <a:t>(free pizza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71" y="5320609"/>
            <a:ext cx="570273" cy="57027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85" y="5307247"/>
            <a:ext cx="583635" cy="583635"/>
          </a:xfrm>
          <a:prstGeom prst="rect">
            <a:avLst/>
          </a:prstGeom>
        </p:spPr>
      </p:pic>
      <p:cxnSp>
        <p:nvCxnSpPr>
          <p:cNvPr id="44" name="Straight Connector 43"/>
          <p:cNvCxnSpPr>
            <a:endCxn id="35" idx="0"/>
          </p:cNvCxnSpPr>
          <p:nvPr/>
        </p:nvCxnSpPr>
        <p:spPr>
          <a:xfrm flipV="1">
            <a:off x="3837606" y="4937915"/>
            <a:ext cx="416653" cy="390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193" y="5307247"/>
            <a:ext cx="674176" cy="67417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1103361" y="5375496"/>
            <a:ext cx="906013" cy="5153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615" y="4586701"/>
            <a:ext cx="325927" cy="351214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5085617" y="4762308"/>
            <a:ext cx="136492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985004" y="5194231"/>
            <a:ext cx="2157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“Founder”</a:t>
            </a:r>
            <a:endParaRPr lang="en-US" sz="3600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5536999" y="5307247"/>
            <a:ext cx="2716428" cy="32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813" y="5347563"/>
            <a:ext cx="543319" cy="543319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2262753" y="5517397"/>
            <a:ext cx="3582660" cy="276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075676" y="5941988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FIRED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19438" y="5981423"/>
            <a:ext cx="818168" cy="473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331098" y="5890882"/>
            <a:ext cx="9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!VOTED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909218" y="5938690"/>
            <a:ext cx="214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CPVA.nonPolcieMpa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976929" y="5194231"/>
            <a:ext cx="4276498" cy="74445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82713" y="5030732"/>
            <a:ext cx="356774" cy="35677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7811146" y="4808027"/>
            <a:ext cx="728420" cy="6621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5412178" y="5697794"/>
            <a:ext cx="276185" cy="15698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2660671" y="5375038"/>
            <a:ext cx="3582660" cy="276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8539566" y="6455044"/>
            <a:ext cx="1842171" cy="338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NSA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441342" y="2991051"/>
            <a:ext cx="1756329" cy="1317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81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168" y="2705288"/>
            <a:ext cx="4758787" cy="2844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33993" y="1935847"/>
            <a:ext cx="54970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41.SQ.25Y.Ibm.dmailer.INTENETE.	</a:t>
            </a:r>
            <a:r>
              <a:rPr lang="en-US" sz="4400" b="1" dirty="0" smtClean="0"/>
              <a:t>“FREE”</a:t>
            </a:r>
            <a:endParaRPr lang="en-US" sz="44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307091" y="2062693"/>
            <a:ext cx="2262753" cy="64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756542" y="3347634"/>
            <a:ext cx="1387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Pornograpy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93071" y="3037668"/>
            <a:ext cx="2068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CVPC.SQ.§187.PREA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510725" y="2510725"/>
            <a:ext cx="6245817" cy="27741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8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046" y="4505213"/>
            <a:ext cx="635987" cy="42784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59" y="5148908"/>
            <a:ext cx="641484" cy="64148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325710" y="4978427"/>
            <a:ext cx="2154265" cy="976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59" y="3981609"/>
            <a:ext cx="790252" cy="85725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325709" y="3956666"/>
            <a:ext cx="2154265" cy="976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08" y="2874062"/>
            <a:ext cx="3333185" cy="142850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>
            <a:off x="1684412" y="3956666"/>
            <a:ext cx="1144634" cy="19899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74" y="4052237"/>
            <a:ext cx="884754" cy="88082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3147040" y="3420683"/>
            <a:ext cx="947335" cy="2571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75909" y="3408632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Litum</a:t>
            </a:r>
            <a:endParaRPr lang="en-US" dirty="0"/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>
            <a:off x="3375909" y="3593298"/>
            <a:ext cx="8996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2035202" y="1643558"/>
            <a:ext cx="1429832" cy="727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!RAIK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205174" y="1873703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108734" y="3408632"/>
            <a:ext cx="3999804" cy="672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205174" y="5991842"/>
            <a:ext cx="39712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3468190" y="3371624"/>
            <a:ext cx="947335" cy="2571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108734" y="2712121"/>
            <a:ext cx="4067700" cy="4030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945397" y="2912686"/>
            <a:ext cx="4355023" cy="1466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08734" y="3465591"/>
            <a:ext cx="4067700" cy="2477192"/>
          </a:xfrm>
          <a:prstGeom prst="rect">
            <a:avLst/>
          </a:prstGeom>
          <a:solidFill>
            <a:srgbClr val="B2E7FA">
              <a:alpha val="76863"/>
            </a:srgbClr>
          </a:solidFill>
          <a:ln>
            <a:solidFill>
              <a:srgbClr val="41719C">
                <a:alpha val="2392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325709" y="2371241"/>
            <a:ext cx="641484" cy="3408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5108538" y="2267978"/>
            <a:ext cx="316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r>
              <a:rPr lang="en-US" dirty="0" smtClean="0"/>
              <a:t> COURT NURBER TARILS.MLK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065158" y="195547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982346" y="1955478"/>
            <a:ext cx="227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Documents Drive-Way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2178739" y="2275077"/>
            <a:ext cx="2765222" cy="346703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787208" y="4922159"/>
            <a:ext cx="3931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FBI:KIDNAPPING.v2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962586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363" y="2714283"/>
            <a:ext cx="1506693" cy="172193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373056" y="2621719"/>
            <a:ext cx="1587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 smtClean="0">
                <a:solidFill>
                  <a:srgbClr val="040C28"/>
                </a:solidFill>
                <a:effectLst/>
                <a:latin typeface="Google Sans"/>
              </a:rPr>
              <a:t>Risperdal</a:t>
            </a:r>
            <a:endParaRPr lang="en-US" sz="2400" b="1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73056" y="2510725"/>
            <a:ext cx="1415920" cy="834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441342" y="2991051"/>
            <a:ext cx="1756329" cy="1317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601559" y="1582002"/>
            <a:ext cx="57683" cy="5144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038298" y="2121673"/>
            <a:ext cx="2402238" cy="262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045767" y="2563615"/>
            <a:ext cx="2402238" cy="1171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96664" y="1703476"/>
            <a:ext cx="151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policemd.com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71" y="3919179"/>
            <a:ext cx="2505075" cy="1828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4699" y="5845267"/>
            <a:ext cx="1352550" cy="4572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317356" y="5845267"/>
            <a:ext cx="1880315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97671" y="5845267"/>
            <a:ext cx="317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Homicide:Is-a-Bell</a:t>
            </a:r>
            <a:r>
              <a:rPr lang="en-US" strike="sngStrike" dirty="0" smtClean="0"/>
              <a:t>(soviet union)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12" y="5845267"/>
            <a:ext cx="1154191" cy="57709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5077057" y="6045947"/>
            <a:ext cx="1940950" cy="2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159790" y="5845267"/>
            <a:ext cx="1459919" cy="4409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59" y="5845267"/>
            <a:ext cx="852327" cy="57709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96522" y="6133815"/>
            <a:ext cx="699912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70359" y="5527793"/>
            <a:ext cx="3994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!Paul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6374503" y="5607737"/>
            <a:ext cx="529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!Paul. </a:t>
            </a:r>
            <a:r>
              <a:rPr lang="en-US" sz="800" dirty="0" err="1" smtClean="0"/>
              <a:t>Sr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321203" y="4857521"/>
            <a:ext cx="814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Default: medication </a:t>
            </a:r>
            <a:r>
              <a:rPr lang="en-US" dirty="0" err="1" smtClean="0"/>
              <a:t>Jsg</a:t>
            </a:r>
            <a:r>
              <a:rPr lang="en-US" dirty="0" smtClean="0"/>
              <a:t>( D.A.R.E) Youth Law Violations for reduction of manic behavior (anger)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403" y="5845267"/>
            <a:ext cx="554790" cy="87987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0105846" y="6329950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tivoli</a:t>
            </a:r>
            <a:r>
              <a:rPr lang="en-US" sz="800" strike="sngStrike" dirty="0" smtClean="0"/>
              <a:t> book</a:t>
            </a:r>
            <a:endParaRPr lang="en-US" sz="800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2374" y="3120806"/>
            <a:ext cx="2685714" cy="1228571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3790192" y="2897998"/>
            <a:ext cx="2972255" cy="14513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853" y="2311931"/>
            <a:ext cx="726650" cy="726650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10632713" y="2069589"/>
            <a:ext cx="1667738" cy="1336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56" idx="1"/>
          </p:cNvCxnSpPr>
          <p:nvPr/>
        </p:nvCxnSpPr>
        <p:spPr>
          <a:xfrm>
            <a:off x="9045767" y="3149354"/>
            <a:ext cx="971712" cy="585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56" idx="3"/>
          </p:cNvCxnSpPr>
          <p:nvPr/>
        </p:nvCxnSpPr>
        <p:spPr>
          <a:xfrm flipV="1">
            <a:off x="10105846" y="3149354"/>
            <a:ext cx="1342159" cy="572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802624" y="3492672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!manic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24747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7" y="1816557"/>
            <a:ext cx="1506693" cy="172193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813770" y="1723993"/>
            <a:ext cx="15872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0" dirty="0" smtClean="0">
                <a:solidFill>
                  <a:srgbClr val="040C28"/>
                </a:solidFill>
                <a:effectLst/>
                <a:latin typeface="Google Sans"/>
              </a:rPr>
              <a:t>Risperdal</a:t>
            </a:r>
            <a:endParaRPr lang="en-US" sz="2400" b="1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813770" y="1612999"/>
            <a:ext cx="1415920" cy="834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58774" y="2091851"/>
            <a:ext cx="1756329" cy="1317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601559" y="1582002"/>
            <a:ext cx="57683" cy="5144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038298" y="2121673"/>
            <a:ext cx="2402238" cy="262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045767" y="2563615"/>
            <a:ext cx="2402238" cy="1171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96664" y="1703476"/>
            <a:ext cx="151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policemd.com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71" y="3919179"/>
            <a:ext cx="2505075" cy="1828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403" y="5845267"/>
            <a:ext cx="554790" cy="87987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0105846" y="6329950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tivoli</a:t>
            </a:r>
            <a:r>
              <a:rPr lang="en-US" sz="800" strike="sngStrike" dirty="0" smtClean="0"/>
              <a:t> book</a:t>
            </a:r>
            <a:endParaRPr lang="en-US" sz="800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850" y="2237033"/>
            <a:ext cx="1404443" cy="642458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2215864" y="2267191"/>
            <a:ext cx="1226250" cy="713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4" y="3674459"/>
            <a:ext cx="2714625" cy="16859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912" y="3674459"/>
            <a:ext cx="25014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797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8601559" y="1582002"/>
            <a:ext cx="57683" cy="5144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9038298" y="2121673"/>
            <a:ext cx="2402238" cy="262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9045767" y="2563615"/>
            <a:ext cx="2402238" cy="1171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8896664" y="1703476"/>
            <a:ext cx="151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policemd.com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871" y="3919179"/>
            <a:ext cx="2505075" cy="18288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403" y="5845267"/>
            <a:ext cx="554790" cy="87987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0105846" y="6329950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tivoli</a:t>
            </a:r>
            <a:r>
              <a:rPr lang="en-US" sz="800" strike="sngStrike" dirty="0" smtClean="0"/>
              <a:t> book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1346" y="5747979"/>
            <a:ext cx="2667134" cy="72472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46" y="1995317"/>
            <a:ext cx="1506693" cy="172193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596325" y="2272085"/>
            <a:ext cx="1756329" cy="1317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00" y="4154133"/>
            <a:ext cx="998646" cy="15061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83972" y="3866331"/>
            <a:ext cx="193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Tortem</a:t>
            </a:r>
            <a:r>
              <a:rPr lang="en-US" dirty="0" smtClean="0"/>
              <a:t> </a:t>
            </a:r>
            <a:r>
              <a:rPr lang="en-US" dirty="0" err="1" smtClean="0"/>
              <a:t>Jochem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8818" y="3721340"/>
            <a:ext cx="876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TORT-3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80447" y="4014565"/>
            <a:ext cx="2154265" cy="1830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1792617" y="4439132"/>
            <a:ext cx="289586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0" y="4166779"/>
            <a:ext cx="853434" cy="14935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07246" y="5001222"/>
            <a:ext cx="4281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HOMICIDE:KYSRTAL(pron.)meth-</a:t>
            </a:r>
            <a:r>
              <a:rPr lang="en-US" dirty="0" err="1" smtClean="0"/>
              <a:t>adone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nonPoliceAresstXML</a:t>
            </a:r>
            <a:r>
              <a:rPr lang="en-US" dirty="0" smtClean="0"/>
              <a:t>(</a:t>
            </a:r>
            <a:r>
              <a:rPr lang="en-US" dirty="0" err="1" smtClean="0"/>
              <a:t>HOIMCKYSTAL</a:t>
            </a:r>
            <a:r>
              <a:rPr lang="en-US" strike="sngStrike" dirty="0" err="1" smtClean="0"/>
              <a:t>.tootsie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179" y="1984746"/>
            <a:ext cx="2628900" cy="174307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5850" y="1591203"/>
            <a:ext cx="5953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PENSYVANIA AVE.UNIVISTY.PENTONG.BARA.PAUL </a:t>
            </a:r>
            <a:r>
              <a:rPr lang="en-US" strike="sngStrike" dirty="0" smtClean="0"/>
              <a:t>“</a:t>
            </a:r>
            <a:r>
              <a:rPr lang="en-US" strike="sngStrike" dirty="0" err="1" smtClean="0"/>
              <a:t>stephanie</a:t>
            </a:r>
            <a:r>
              <a:rPr lang="en-US" strike="sngStrike" dirty="0" smtClean="0"/>
              <a:t>”</a:t>
            </a:r>
          </a:p>
          <a:p>
            <a:r>
              <a:rPr lang="en-US" dirty="0" err="1" smtClean="0"/>
              <a:t>PENTONG.</a:t>
            </a:r>
            <a:r>
              <a:rPr lang="en-US" strike="sngStrike" dirty="0" err="1" smtClean="0"/>
              <a:t>emea.deere</a:t>
            </a:r>
            <a:endParaRPr lang="en-US" strike="sngStrike" dirty="0" smtClean="0"/>
          </a:p>
          <a:p>
            <a:r>
              <a:rPr lang="en-US" strike="sngStrike" dirty="0" err="1" smtClean="0"/>
              <a:t>Spritzbesteckt</a:t>
            </a:r>
            <a:r>
              <a:rPr lang="en-US" strike="sngStrike" dirty="0" smtClean="0"/>
              <a:t> of </a:t>
            </a:r>
            <a:r>
              <a:rPr lang="en-US" strike="sngStrike" dirty="0" err="1" smtClean="0"/>
              <a:t>dem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tissh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5896315" y="1577971"/>
            <a:ext cx="37273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HOMICDIE:IS-A-BELL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visit house with </a:t>
            </a:r>
            <a:r>
              <a:rPr lang="en-US" strike="sngStrike" dirty="0" err="1" smtClean="0"/>
              <a:t>indoorpool</a:t>
            </a:r>
            <a:r>
              <a:rPr lang="en-US" strike="sngStrike" dirty="0" smtClean="0"/>
              <a:t>,</a:t>
            </a:r>
          </a:p>
          <a:p>
            <a:r>
              <a:rPr lang="en-US" dirty="0"/>
              <a:t>	</a:t>
            </a:r>
            <a:r>
              <a:rPr lang="en-US" dirty="0" smtClean="0"/>
              <a:t>(studying)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26" y="6211053"/>
            <a:ext cx="377698" cy="45323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6547992" y="6110341"/>
            <a:ext cx="1089192" cy="435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00296" y="6329950"/>
            <a:ext cx="2436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SQ.nonPOliceTV.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5896315" y="6725139"/>
            <a:ext cx="18036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Ibm.damielr.partner.proflics.tamgroup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5914401" y="6621656"/>
            <a:ext cx="1430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Pope.Montestary.St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Anselmo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55850" y="2415352"/>
            <a:ext cx="2751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Herion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Unitzils</a:t>
            </a:r>
            <a:r>
              <a:rPr lang="en-US" strike="sngStrike" dirty="0" smtClean="0"/>
              <a:t> on the table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115412" y="2872249"/>
            <a:ext cx="3303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Prof. </a:t>
            </a:r>
            <a:r>
              <a:rPr lang="en-US" dirty="0" err="1" smtClean="0"/>
              <a:t>Pensy</a:t>
            </a:r>
            <a:r>
              <a:rPr lang="en-US" dirty="0" smtClean="0"/>
              <a:t>. Ave </a:t>
            </a:r>
            <a:r>
              <a:rPr lang="en-US" dirty="0" err="1" smtClean="0"/>
              <a:t>Constuer</a:t>
            </a:r>
            <a:r>
              <a:rPr lang="en-US" dirty="0" smtClean="0"/>
              <a:t> </a:t>
            </a:r>
            <a:r>
              <a:rPr lang="en-US" dirty="0" err="1" smtClean="0"/>
              <a:t>Federla</a:t>
            </a:r>
            <a:endParaRPr lang="en-US" dirty="0" smtClean="0"/>
          </a:p>
          <a:p>
            <a:r>
              <a:rPr lang="en-US" dirty="0" smtClean="0"/>
              <a:t>Prof. </a:t>
            </a:r>
            <a:r>
              <a:rPr lang="en-US" dirty="0" err="1" smtClean="0"/>
              <a:t>Vp</a:t>
            </a:r>
            <a:r>
              <a:rPr lang="en-US" dirty="0" smtClean="0"/>
              <a:t> Germany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97162" y="4300604"/>
            <a:ext cx="362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AMERSTERDAM UNIVERISTY “FREE”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68" y="4301305"/>
            <a:ext cx="1905000" cy="126682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 flipV="1">
            <a:off x="3528039" y="1995317"/>
            <a:ext cx="3663175" cy="17397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350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Oval 104"/>
          <p:cNvSpPr/>
          <p:nvPr/>
        </p:nvSpPr>
        <p:spPr>
          <a:xfrm>
            <a:off x="5596886" y="2174567"/>
            <a:ext cx="528733" cy="5777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3099705" y="6403548"/>
            <a:ext cx="433562" cy="20697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553866" y="6111160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dirty="0" smtClean="0"/>
              <a:t>(</a:t>
            </a:r>
            <a:r>
              <a:rPr lang="en-US" sz="800" dirty="0" err="1" smtClean="0"/>
              <a:t>nonPoliceCuban,nonPocoJewish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7" y="1935847"/>
            <a:ext cx="1905000" cy="1266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80151" y="2946703"/>
            <a:ext cx="4191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Kpgg</a:t>
            </a:r>
            <a:r>
              <a:rPr lang="en-US" dirty="0" smtClean="0"/>
              <a:t>, </a:t>
            </a:r>
            <a:r>
              <a:rPr lang="en-US" dirty="0" err="1" smtClean="0"/>
              <a:t>satna</a:t>
            </a:r>
            <a:r>
              <a:rPr lang="en-US" dirty="0" smtClean="0"/>
              <a:t> row</a:t>
            </a:r>
          </a:p>
          <a:p>
            <a:r>
              <a:rPr lang="en-US" dirty="0" err="1" smtClean="0"/>
              <a:t>Ddr</a:t>
            </a:r>
            <a:r>
              <a:rPr lang="en-US" dirty="0" smtClean="0"/>
              <a:t> spy </a:t>
            </a:r>
            <a:r>
              <a:rPr lang="en-US" dirty="0" err="1" smtClean="0"/>
              <a:t>ricare</a:t>
            </a:r>
            <a:r>
              <a:rPr lang="en-US" dirty="0" smtClean="0"/>
              <a:t>, </a:t>
            </a:r>
            <a:r>
              <a:rPr lang="en-US" dirty="0" err="1" smtClean="0"/>
              <a:t>coroked</a:t>
            </a:r>
            <a:r>
              <a:rPr lang="en-US" dirty="0" smtClean="0"/>
              <a:t> </a:t>
            </a:r>
            <a:r>
              <a:rPr lang="en-US" dirty="0" err="1" smtClean="0"/>
              <a:t>treet</a:t>
            </a:r>
            <a:r>
              <a:rPr lang="en-US" dirty="0" smtClean="0"/>
              <a:t>, </a:t>
            </a:r>
            <a:r>
              <a:rPr lang="en-US" dirty="0" err="1" smtClean="0"/>
              <a:t>mystoer</a:t>
            </a:r>
            <a:r>
              <a:rPr lang="en-US" dirty="0" smtClean="0"/>
              <a:t> spot</a:t>
            </a:r>
          </a:p>
          <a:p>
            <a:r>
              <a:rPr lang="en-US" dirty="0" err="1" smtClean="0"/>
              <a:t>Winsodor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3735092" y="3006671"/>
            <a:ext cx="5734372" cy="1069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81" y="3468335"/>
            <a:ext cx="2039525" cy="20395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50" y="3944324"/>
            <a:ext cx="1336189" cy="16835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32175" y="4488097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SQ.2008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888637" y="3728077"/>
            <a:ext cx="191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Joahcm</a:t>
            </a:r>
            <a:r>
              <a:rPr lang="en-US" dirty="0" smtClean="0"/>
              <a:t> </a:t>
            </a:r>
            <a:r>
              <a:rPr lang="en-US" dirty="0" err="1" smtClean="0"/>
              <a:t>Fishan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564610" y="3944324"/>
            <a:ext cx="2200759" cy="16835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513341" y="4076054"/>
            <a:ext cx="2200759" cy="16835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637" y="3999441"/>
            <a:ext cx="2343150" cy="15621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48" y="5773523"/>
            <a:ext cx="949271" cy="94927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54" y="1736417"/>
            <a:ext cx="876300" cy="8763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881290" y="3826482"/>
            <a:ext cx="5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cxnSp>
        <p:nvCxnSpPr>
          <p:cNvPr id="44" name="Straight Connector 43"/>
          <p:cNvCxnSpPr>
            <a:stCxn id="43" idx="1"/>
          </p:cNvCxnSpPr>
          <p:nvPr/>
        </p:nvCxnSpPr>
        <p:spPr>
          <a:xfrm>
            <a:off x="4881290" y="4011148"/>
            <a:ext cx="561854" cy="377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937956" y="2326921"/>
            <a:ext cx="1048557" cy="4254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986263" y="2438531"/>
            <a:ext cx="175954" cy="226449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696824" y="2001964"/>
            <a:ext cx="5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3458209" y="2752285"/>
            <a:ext cx="10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DEFAULT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7361695" y="4011148"/>
            <a:ext cx="3518115" cy="1762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127781" y="2326921"/>
            <a:ext cx="134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CPVA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7722060" y="1718196"/>
            <a:ext cx="4902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!LEVEL: G.GOD.!?</a:t>
            </a:r>
            <a:r>
              <a:rPr lang="en-US" dirty="0" err="1" smtClean="0"/>
              <a:t>HOCME:BROGHER.Pope.St</a:t>
            </a:r>
            <a:r>
              <a:rPr lang="en-US" dirty="0" smtClean="0"/>
              <a:t>. Peter</a:t>
            </a:r>
          </a:p>
          <a:p>
            <a:r>
              <a:rPr lang="en-US" dirty="0" smtClean="0"/>
              <a:t>Medical Hospital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39032" y="2914438"/>
            <a:ext cx="362612" cy="63916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970" y="2415341"/>
            <a:ext cx="421368" cy="280912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998970" y="2174567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HOMICIDE:JESUS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601644" y="275228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sheep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10420338" y="2752285"/>
            <a:ext cx="1356042" cy="450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44580" y="2964188"/>
            <a:ext cx="362612" cy="63916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74945" y="3002499"/>
            <a:ext cx="362612" cy="63916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33005" y="2829172"/>
            <a:ext cx="362612" cy="639163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9802174" y="2977478"/>
            <a:ext cx="2389825" cy="225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11031434" y="262338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Scharf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7497736" y="5573480"/>
            <a:ext cx="44782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trike="sngStrike" dirty="0" smtClean="0"/>
              <a:t>“FLOCK”</a:t>
            </a:r>
            <a:endParaRPr lang="en-US" sz="9600" b="1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4376904" y="1833588"/>
            <a:ext cx="1608775" cy="60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Cube 71"/>
          <p:cNvSpPr/>
          <p:nvPr/>
        </p:nvSpPr>
        <p:spPr>
          <a:xfrm>
            <a:off x="6308550" y="5080738"/>
            <a:ext cx="1037109" cy="164993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161948" y="5773523"/>
            <a:ext cx="949271" cy="1084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811143" y="57596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792623" y="6159013"/>
            <a:ext cx="720718" cy="6119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/>
          <p:cNvSpPr/>
          <p:nvPr/>
        </p:nvSpPr>
        <p:spPr>
          <a:xfrm>
            <a:off x="4315378" y="6168984"/>
            <a:ext cx="457319" cy="44154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Isosceles Triangle 79"/>
          <p:cNvSpPr/>
          <p:nvPr/>
        </p:nvSpPr>
        <p:spPr>
          <a:xfrm>
            <a:off x="3601929" y="6149864"/>
            <a:ext cx="457319" cy="44154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766664" y="6188104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Jordan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4924841" y="6094122"/>
            <a:ext cx="782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Macys</a:t>
            </a:r>
          </a:p>
          <a:p>
            <a:r>
              <a:rPr lang="en-US" dirty="0" err="1" smtClean="0"/>
              <a:t>Stacys</a:t>
            </a:r>
            <a:endParaRPr lang="en-US" dirty="0" smtClean="0"/>
          </a:p>
        </p:txBody>
      </p:sp>
      <p:sp>
        <p:nvSpPr>
          <p:cNvPr id="84" name="Rectangle 83"/>
          <p:cNvSpPr/>
          <p:nvPr/>
        </p:nvSpPr>
        <p:spPr>
          <a:xfrm>
            <a:off x="4850436" y="5834579"/>
            <a:ext cx="999633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PRICIPAL</a:t>
            </a:r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 flipH="1" flipV="1">
            <a:off x="4924841" y="6168984"/>
            <a:ext cx="1060838" cy="6890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596886" y="57703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132635" y="6295826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J5</a:t>
            </a:r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>
            <a:off x="3132635" y="6315761"/>
            <a:ext cx="431975" cy="29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180151" y="5770300"/>
            <a:ext cx="1164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June</a:t>
            </a:r>
          </a:p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Sonja”</a:t>
            </a:r>
            <a:endParaRPr lang="en-US" strike="sngStrike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667" y="1648693"/>
            <a:ext cx="387559" cy="678228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588918" y="1600770"/>
            <a:ext cx="347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“FREE, HERION –</a:t>
            </a:r>
            <a:r>
              <a:rPr lang="en-US" b="1" dirty="0" err="1" smtClean="0"/>
              <a:t>Oli</a:t>
            </a:r>
            <a:r>
              <a:rPr lang="en-US" b="1" dirty="0" smtClean="0"/>
              <a:t> Sap, </a:t>
            </a:r>
            <a:r>
              <a:rPr lang="en-US" b="1" dirty="0" err="1" smtClean="0"/>
              <a:t>Dr</a:t>
            </a:r>
            <a:r>
              <a:rPr lang="en-US" b="1" dirty="0" smtClean="0"/>
              <a:t> Sonja”</a:t>
            </a:r>
            <a:endParaRPr lang="en-US" b="1" dirty="0"/>
          </a:p>
        </p:txBody>
      </p:sp>
      <p:cxnSp>
        <p:nvCxnSpPr>
          <p:cNvPr id="97" name="Straight Connector 96"/>
          <p:cNvCxnSpPr>
            <a:stCxn id="95" idx="3"/>
          </p:cNvCxnSpPr>
          <p:nvPr/>
        </p:nvCxnSpPr>
        <p:spPr>
          <a:xfrm flipH="1">
            <a:off x="2137514" y="1785436"/>
            <a:ext cx="1923829" cy="8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1111219" y="1659100"/>
            <a:ext cx="3107724" cy="21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4218943" y="6094122"/>
            <a:ext cx="12913" cy="763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Oval 101"/>
          <p:cNvSpPr/>
          <p:nvPr/>
        </p:nvSpPr>
        <p:spPr>
          <a:xfrm>
            <a:off x="4218943" y="6315761"/>
            <a:ext cx="45719" cy="8778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4216363" y="6468161"/>
            <a:ext cx="45719" cy="8778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5706915" y="21745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1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835" y="3641682"/>
            <a:ext cx="3542857" cy="23333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456122" y="2402237"/>
            <a:ext cx="2820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 </a:t>
            </a:r>
            <a:r>
              <a:rPr lang="en-US" dirty="0" err="1" smtClean="0"/>
              <a:t>Joeseph</a:t>
            </a:r>
            <a:r>
              <a:rPr lang="en-US" dirty="0" smtClean="0"/>
              <a:t>, </a:t>
            </a:r>
            <a:r>
              <a:rPr lang="en-US" strike="sngStrike" dirty="0" smtClean="0"/>
              <a:t>Dr. Sonja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036949" y="2759294"/>
            <a:ext cx="57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!Dr.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19932" y="201478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239146" y="2199446"/>
            <a:ext cx="1921790" cy="38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83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11" name="Oval 10"/>
          <p:cNvSpPr/>
          <p:nvPr/>
        </p:nvSpPr>
        <p:spPr>
          <a:xfrm>
            <a:off x="5596886" y="2174567"/>
            <a:ext cx="528733" cy="57771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354" y="1736417"/>
            <a:ext cx="876300" cy="8763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937956" y="2326921"/>
            <a:ext cx="1048557" cy="4254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696824" y="2001964"/>
            <a:ext cx="5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376904" y="1833588"/>
            <a:ext cx="1608775" cy="60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06915" y="21745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31756" y="2867186"/>
            <a:ext cx="390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Peronal</a:t>
            </a:r>
            <a:r>
              <a:rPr lang="en-US" dirty="0" smtClean="0"/>
              <a:t> Capital </a:t>
            </a:r>
            <a:r>
              <a:rPr lang="en-US" dirty="0" err="1" smtClean="0"/>
              <a:t>Expedetures</a:t>
            </a:r>
            <a:r>
              <a:rPr lang="en-US" dirty="0" smtClean="0"/>
              <a:t> (Capex) </a:t>
            </a:r>
            <a:r>
              <a:rPr lang="en-US" sz="800" strike="sngStrike" dirty="0" err="1" smtClean="0"/>
              <a:t>captex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231756" y="200196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49" y="1796279"/>
            <a:ext cx="1505919" cy="150591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323308" y="1833588"/>
            <a:ext cx="3223648" cy="12182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231756" y="4308529"/>
            <a:ext cx="64874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1990 CHECKPOINT CHARLIE</a:t>
            </a:r>
            <a:endParaRPr lang="en-US" sz="4400" dirty="0"/>
          </a:p>
        </p:txBody>
      </p:sp>
      <p:sp>
        <p:nvSpPr>
          <p:cNvPr id="22" name="TextBox 21"/>
          <p:cNvSpPr txBox="1"/>
          <p:nvPr/>
        </p:nvSpPr>
        <p:spPr>
          <a:xfrm>
            <a:off x="1994767" y="4168961"/>
            <a:ext cx="93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N/E/WS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994767" y="3859078"/>
            <a:ext cx="7056243" cy="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58698" y="3262380"/>
            <a:ext cx="13324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Roth.ibm.dmeilr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retiement</a:t>
            </a:r>
            <a:endParaRPr lang="en-US" sz="800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934112" y="5313430"/>
            <a:ext cx="7056243" cy="15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85367" y="4954122"/>
            <a:ext cx="237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FBI:KIDANING.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3192651" y="5796366"/>
            <a:ext cx="5468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North, East, West, South</a:t>
            </a:r>
          </a:p>
          <a:p>
            <a:r>
              <a:rPr lang="en-US" dirty="0" smtClean="0"/>
              <a:t>Never Eat </a:t>
            </a:r>
            <a:r>
              <a:rPr lang="en-US" dirty="0" err="1" smtClean="0"/>
              <a:t>Schreeded</a:t>
            </a:r>
            <a:r>
              <a:rPr lang="en-US" dirty="0" smtClean="0"/>
              <a:t> </a:t>
            </a:r>
            <a:r>
              <a:rPr lang="en-US" dirty="0" err="1" smtClean="0"/>
              <a:t>Wheere</a:t>
            </a:r>
            <a:r>
              <a:rPr lang="en-US" dirty="0" smtClean="0"/>
              <a:t> – Mary </a:t>
            </a:r>
            <a:r>
              <a:rPr lang="en-US" dirty="0" err="1" smtClean="0"/>
              <a:t>Renolyd</a:t>
            </a:r>
            <a:r>
              <a:rPr lang="en-US" dirty="0" smtClean="0"/>
              <a:t>, Teacher 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6138979" y="2237201"/>
            <a:ext cx="3223648" cy="12182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790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95" y="3425779"/>
            <a:ext cx="1555086" cy="1850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6406" y="2678806"/>
            <a:ext cx="57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406" y="5654259"/>
            <a:ext cx="1825156" cy="1011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611" y="3954232"/>
            <a:ext cx="1461307" cy="10945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62918" y="4893972"/>
            <a:ext cx="2756079" cy="515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3322749" y="2588654"/>
            <a:ext cx="5628068" cy="40767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22749" y="2292439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3168203" y="2292439"/>
            <a:ext cx="656030" cy="386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298499" y="2588654"/>
            <a:ext cx="202918" cy="27481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4005330" y="2292439"/>
            <a:ext cx="965915" cy="5710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912910" y="3301139"/>
            <a:ext cx="2190307" cy="351663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39905" y="3301139"/>
            <a:ext cx="1239864" cy="1379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142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087" y="3292888"/>
            <a:ext cx="513805" cy="3419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397" y="2603715"/>
            <a:ext cx="723674" cy="96614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453274" y="3244334"/>
            <a:ext cx="3285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worthworth</a:t>
            </a:r>
            <a:r>
              <a:rPr lang="en-US" strike="sngStrike" dirty="0" smtClean="0"/>
              <a:t> magazine </a:t>
            </a:r>
            <a:r>
              <a:rPr lang="en-US" strike="sngStrike" dirty="0" err="1" smtClean="0"/>
              <a:t>broshourh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579390" y="2603715"/>
            <a:ext cx="470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1&amp;1 Andres   nonPoiciIdn.CIVIL.COUR.WW2 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goebels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7129220" y="2200759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470902" y="2603715"/>
            <a:ext cx="1348352" cy="35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677580" y="2594656"/>
            <a:ext cx="1141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sngStrike" dirty="0" smtClean="0"/>
              <a:t>23 Euro</a:t>
            </a:r>
            <a:endParaRPr lang="en-US" sz="24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782155" y="2954929"/>
            <a:ext cx="215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 want for </a:t>
            </a:r>
            <a:r>
              <a:rPr lang="en-US" dirty="0" err="1" smtClean="0"/>
              <a:t>chrismas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37" name="Straight Connector 36"/>
          <p:cNvCxnSpPr>
            <a:endCxn id="31" idx="3"/>
          </p:cNvCxnSpPr>
          <p:nvPr/>
        </p:nvCxnSpPr>
        <p:spPr>
          <a:xfrm>
            <a:off x="588936" y="3139595"/>
            <a:ext cx="2348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332" y="276894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64949" y="3569857"/>
            <a:ext cx="10275376" cy="43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936976" y="2101859"/>
            <a:ext cx="1278563" cy="178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73125" y="1551126"/>
            <a:ext cx="2423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z="4400" strike="sngStrike" dirty="0" err="1" smtClean="0"/>
              <a:t>”noise</a:t>
            </a:r>
            <a:r>
              <a:rPr lang="en-US" sz="4400" strike="sngStrike" dirty="0" smtClean="0"/>
              <a:t>”</a:t>
            </a:r>
            <a:endParaRPr lang="en-US" sz="44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4451214" y="1812392"/>
            <a:ext cx="581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 bathroom, 5ft distance </a:t>
            </a:r>
            <a:r>
              <a:rPr lang="en-US" strike="sngStrike" dirty="0" err="1" smtClean="0"/>
              <a:t>childrends</a:t>
            </a:r>
            <a:r>
              <a:rPr lang="en-US" strike="sngStrike" dirty="0" smtClean="0"/>
              <a:t> bedroom </a:t>
            </a:r>
            <a:r>
              <a:rPr lang="en-US" dirty="0" smtClean="0"/>
              <a:t>:HOCM:PETER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451214" y="2177708"/>
            <a:ext cx="4258833" cy="32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136610" y="2320567"/>
            <a:ext cx="743919" cy="2831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911526" y="2319253"/>
            <a:ext cx="214276" cy="275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891625" y="2332129"/>
            <a:ext cx="214276" cy="2754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018664" y="2315608"/>
            <a:ext cx="45719" cy="137701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9125802" y="2315608"/>
            <a:ext cx="1444042" cy="2881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1272" y="4264352"/>
            <a:ext cx="5433467" cy="1330643"/>
          </a:xfrm>
          <a:prstGeom prst="rect">
            <a:avLst/>
          </a:prstGeom>
        </p:spPr>
      </p:pic>
      <p:sp>
        <p:nvSpPr>
          <p:cNvPr id="55" name="Oval 54"/>
          <p:cNvSpPr/>
          <p:nvPr/>
        </p:nvSpPr>
        <p:spPr>
          <a:xfrm>
            <a:off x="5780868" y="4386020"/>
            <a:ext cx="364210" cy="54365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468832" y="4386020"/>
            <a:ext cx="1965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LIVE!  LEGISLATION</a:t>
            </a:r>
          </a:p>
          <a:p>
            <a:r>
              <a:rPr lang="en-US" dirty="0" smtClean="0"/>
              <a:t>!LIVE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8763" y="4763704"/>
            <a:ext cx="2885714" cy="23809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677580" y="3496958"/>
            <a:ext cx="23952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DUBLIN</a:t>
            </a:r>
            <a:endParaRPr lang="en-US" sz="5400" b="1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333214" y="5635010"/>
            <a:ext cx="10275376" cy="43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573125" y="3958623"/>
            <a:ext cx="6358191" cy="1512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125" y="5802386"/>
            <a:ext cx="1461293" cy="79053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373" y="6121588"/>
            <a:ext cx="669549" cy="35205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90" y="6086321"/>
            <a:ext cx="668282" cy="318719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5284922" y="5802386"/>
            <a:ext cx="1295708" cy="790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70" y="5820990"/>
            <a:ext cx="1023221" cy="895318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333214" y="5820990"/>
            <a:ext cx="1239911" cy="8953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423" y="6172296"/>
            <a:ext cx="239163" cy="30134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3456122" y="6086321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“Peel”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 flipH="1">
            <a:off x="7174939" y="5842927"/>
            <a:ext cx="413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0.1 peel vagina baby</a:t>
            </a:r>
            <a:endParaRPr lang="en-US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351" y="5883498"/>
            <a:ext cx="828195" cy="20282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020732" y="5678819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7250179" y="6322968"/>
            <a:ext cx="3005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2014-&gt;2023 0.125[] 3 seconds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534615" y="5883498"/>
            <a:ext cx="336263" cy="164653"/>
          </a:xfrm>
          <a:prstGeom prst="rect">
            <a:avLst/>
          </a:prstGeom>
        </p:spPr>
      </p:pic>
      <p:cxnSp>
        <p:nvCxnSpPr>
          <p:cNvPr id="78" name="Straight Connector 77"/>
          <p:cNvCxnSpPr>
            <a:endCxn id="75" idx="3"/>
          </p:cNvCxnSpPr>
          <p:nvPr/>
        </p:nvCxnSpPr>
        <p:spPr>
          <a:xfrm>
            <a:off x="9434563" y="5802386"/>
            <a:ext cx="821247" cy="7052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0243921" y="5648733"/>
            <a:ext cx="2849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 “That’s probably it”</a:t>
            </a:r>
          </a:p>
          <a:p>
            <a:r>
              <a:rPr lang="en-US" dirty="0" smtClean="0"/>
              <a:t>WWI.WW2 </a:t>
            </a:r>
            <a:r>
              <a:rPr lang="en-US" strike="sngStrike" dirty="0" err="1" smtClean="0"/>
              <a:t>dslr</a:t>
            </a:r>
            <a:r>
              <a:rPr lang="en-US" dirty="0" smtClean="0"/>
              <a:t> 2010/11</a:t>
            </a:r>
          </a:p>
          <a:p>
            <a:r>
              <a:rPr lang="en-US" dirty="0" err="1" smtClean="0"/>
              <a:t>nonPolcieQOS.nonPolceQOL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42817" y="5883498"/>
            <a:ext cx="658465" cy="985223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313763" y="5112508"/>
            <a:ext cx="278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w/o crumbs VIRINGA.MARY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9970930" y="5635010"/>
            <a:ext cx="1094238" cy="1388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505522" y="5820990"/>
            <a:ext cx="945692" cy="751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739450" y="6048151"/>
            <a:ext cx="407494" cy="668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2259599" y="5900724"/>
            <a:ext cx="3264116" cy="147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2406833" y="6212259"/>
            <a:ext cx="2585904" cy="45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2167434" y="6073562"/>
            <a:ext cx="4119718" cy="382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203" y="1734786"/>
            <a:ext cx="1309119" cy="17454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38368" y="1915814"/>
            <a:ext cx="1063932" cy="1854282"/>
          </a:xfrm>
          <a:prstGeom prst="rect">
            <a:avLst/>
          </a:prstGeom>
        </p:spPr>
      </p:pic>
      <p:cxnSp>
        <p:nvCxnSpPr>
          <p:cNvPr id="98" name="Straight Arrow Connector 97"/>
          <p:cNvCxnSpPr/>
          <p:nvPr/>
        </p:nvCxnSpPr>
        <p:spPr>
          <a:xfrm flipH="1">
            <a:off x="3699785" y="2282939"/>
            <a:ext cx="7365383" cy="150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810" y="3754900"/>
            <a:ext cx="824908" cy="824908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>
            <a:off x="10198759" y="3577109"/>
            <a:ext cx="1118339" cy="1448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10569844" y="2530408"/>
            <a:ext cx="600233" cy="15106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024757" y="3703245"/>
            <a:ext cx="2407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Seperated:IPX</a:t>
            </a:r>
            <a:endParaRPr lang="en-US" strike="sngStrike" dirty="0" smtClean="0"/>
          </a:p>
          <a:p>
            <a:r>
              <a:rPr lang="en-US" b="1" strike="sngStrike" dirty="0" smtClean="0"/>
              <a:t>“NOISE”.IPX</a:t>
            </a:r>
          </a:p>
          <a:p>
            <a:r>
              <a:rPr lang="en-US" strike="sngStrike" dirty="0" err="1" smtClean="0"/>
              <a:t>HOCME:PETER.St</a:t>
            </a:r>
            <a:r>
              <a:rPr lang="en-US" strike="sngStrike" dirty="0" smtClean="0"/>
              <a:t>. Peter</a:t>
            </a:r>
            <a:endParaRPr lang="en-US" strike="sngStrike" dirty="0"/>
          </a:p>
        </p:txBody>
      </p:sp>
      <p:cxnSp>
        <p:nvCxnSpPr>
          <p:cNvPr id="107" name="Straight Connector 106"/>
          <p:cNvCxnSpPr/>
          <p:nvPr/>
        </p:nvCxnSpPr>
        <p:spPr>
          <a:xfrm flipH="1" flipV="1">
            <a:off x="10757928" y="2200759"/>
            <a:ext cx="1020784" cy="40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9244351" y="2101859"/>
            <a:ext cx="600835" cy="686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328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756413" y="3289912"/>
            <a:ext cx="1072649" cy="2462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11" y="2883104"/>
            <a:ext cx="723674" cy="96614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529" y="2883104"/>
            <a:ext cx="1461293" cy="7905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175" y="3067890"/>
            <a:ext cx="253732" cy="2104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48" y="2977225"/>
            <a:ext cx="344859" cy="18132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671922" y="2774616"/>
            <a:ext cx="2076773" cy="11933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415529" y="2790769"/>
            <a:ext cx="1715024" cy="1058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66895" y="2215236"/>
            <a:ext cx="2699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Peter.HOMICIDE:PETER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IPX </a:t>
            </a:r>
            <a:r>
              <a:rPr lang="en-US" dirty="0" smtClean="0"/>
              <a:t>1990,  2016 </a:t>
            </a:r>
            <a:r>
              <a:rPr lang="en-US" sz="800" strike="sngStrike" dirty="0" smtClean="0"/>
              <a:t>(Syrian Crisis)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985860" y="5455403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Eve(</a:t>
            </a:r>
            <a:r>
              <a:rPr lang="en-US" strike="sngStrike" dirty="0" err="1" smtClean="0"/>
              <a:t>eva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264547" y="5824735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Gedeon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1213" y="4467724"/>
            <a:ext cx="876300" cy="8763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4476380" y="4396926"/>
            <a:ext cx="1715024" cy="10584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865030" y="3793375"/>
            <a:ext cx="28774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DSM-TR-IV </a:t>
            </a:r>
          </a:p>
          <a:p>
            <a:r>
              <a:rPr lang="en-US" dirty="0" smtClean="0"/>
              <a:t>SEXUAL DISORDER </a:t>
            </a:r>
            <a:r>
              <a:rPr lang="en-US" sz="1000" dirty="0" err="1" smtClean="0"/>
              <a:t>Petaphil</a:t>
            </a:r>
            <a:r>
              <a:rPr lang="en-US" sz="1000" dirty="0" smtClean="0"/>
              <a:t> </a:t>
            </a:r>
            <a:r>
              <a:rPr lang="en-US" sz="1000" dirty="0" err="1" smtClean="0"/>
              <a:t>Pedophil</a:t>
            </a:r>
            <a:endParaRPr lang="en-US" sz="1000" dirty="0"/>
          </a:p>
          <a:p>
            <a:r>
              <a:rPr lang="en-US" strike="sngStrike" dirty="0" err="1" smtClean="0"/>
              <a:t>Insest</a:t>
            </a:r>
            <a:r>
              <a:rPr lang="en-US" strike="sngStrike" dirty="0" smtClean="0"/>
              <a:t> Related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9038298" y="2121673"/>
            <a:ext cx="2402238" cy="2625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045767" y="2563615"/>
            <a:ext cx="2402238" cy="1171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cxnSp>
        <p:nvCxnSpPr>
          <p:cNvPr id="27" name="Straight Connector 26"/>
          <p:cNvCxnSpPr>
            <a:endCxn id="23" idx="3"/>
          </p:cNvCxnSpPr>
          <p:nvPr/>
        </p:nvCxnSpPr>
        <p:spPr>
          <a:xfrm flipV="1">
            <a:off x="10445858" y="4255040"/>
            <a:ext cx="1296626" cy="14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506583" y="3043691"/>
            <a:ext cx="255390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err="1" smtClean="0"/>
              <a:t>Evil.IPX</a:t>
            </a:r>
            <a:endParaRPr lang="en-US" sz="1000" b="1" dirty="0" smtClean="0"/>
          </a:p>
          <a:p>
            <a:r>
              <a:rPr lang="en-US" sz="1600" b="1" dirty="0" smtClean="0"/>
              <a:t>1D8723 v2.FBI:KIDNAPPING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2669109" y="4385751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Judges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531" y="4726341"/>
            <a:ext cx="1209675" cy="1524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31362" y="4357009"/>
            <a:ext cx="808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Barack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8" y="4716705"/>
            <a:ext cx="1467726" cy="146772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13" y="2107689"/>
            <a:ext cx="876300" cy="8763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90414" y="326521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kit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01478" y="2983989"/>
            <a:ext cx="2045776" cy="28122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PENTAGON.VIRGINA.MARY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774745" y="2025239"/>
            <a:ext cx="51584" cy="2276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74745" y="4301955"/>
            <a:ext cx="3570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6314024" y="2061694"/>
            <a:ext cx="30997" cy="2262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826329" y="2061694"/>
            <a:ext cx="3539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208573" y="3978805"/>
            <a:ext cx="2759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Pope.St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Franci</a:t>
            </a:r>
            <a:r>
              <a:rPr lang="en-US" sz="800" strike="sngStrike" dirty="0" smtClean="0"/>
              <a:t> “</a:t>
            </a:r>
            <a:r>
              <a:rPr lang="en-US" sz="800" strike="sngStrike" dirty="0" err="1" smtClean="0"/>
              <a:t>Noise,Sound</a:t>
            </a:r>
            <a:r>
              <a:rPr lang="en-US" sz="800" strike="sngStrike" dirty="0" smtClean="0"/>
              <a:t>” </a:t>
            </a:r>
            <a:r>
              <a:rPr lang="en-US" sz="800" dirty="0" smtClean="0"/>
              <a:t>HOMCE:PETERS </a:t>
            </a:r>
            <a:r>
              <a:rPr lang="en-US" sz="800" strike="sngStrike" dirty="0" smtClean="0"/>
              <a:t>4story | 1 bath</a:t>
            </a:r>
            <a:endParaRPr lang="en-US" sz="8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432" y="5007090"/>
            <a:ext cx="1635290" cy="163529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674" y="5178370"/>
            <a:ext cx="2031710" cy="1352011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8838722" y="5007090"/>
            <a:ext cx="2609283" cy="1523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9406" y="1528265"/>
            <a:ext cx="514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 INCIDENT: 2023 CPVA:FBI:KIDNAPPING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718085" y="1771811"/>
            <a:ext cx="25202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Not default algorithm for the Bible Section Judges</a:t>
            </a:r>
            <a:endParaRPr lang="en-US" sz="9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4716816" y="2893921"/>
            <a:ext cx="1474588" cy="315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sosceles Triangle 62"/>
          <p:cNvSpPr/>
          <p:nvPr/>
        </p:nvSpPr>
        <p:spPr>
          <a:xfrm rot="5400000">
            <a:off x="2873455" y="2766405"/>
            <a:ext cx="536596" cy="55301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838616" y="2893771"/>
            <a:ext cx="4700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30DM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66" name="Straight Connector 65"/>
          <p:cNvCxnSpPr>
            <a:endCxn id="63" idx="2"/>
          </p:cNvCxnSpPr>
          <p:nvPr/>
        </p:nvCxnSpPr>
        <p:spPr>
          <a:xfrm flipV="1">
            <a:off x="2865244" y="2774616"/>
            <a:ext cx="1" cy="761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3" idx="4"/>
          </p:cNvCxnSpPr>
          <p:nvPr/>
        </p:nvCxnSpPr>
        <p:spPr>
          <a:xfrm flipV="1">
            <a:off x="2865245" y="2790769"/>
            <a:ext cx="276508" cy="520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70" y="2310966"/>
            <a:ext cx="532511" cy="398869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2718085" y="2121673"/>
            <a:ext cx="765349" cy="66909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254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2154264" y="2727702"/>
            <a:ext cx="45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 Hari, Black female) movie: </a:t>
            </a:r>
            <a:r>
              <a:rPr lang="en-US" dirty="0" err="1" smtClean="0"/>
              <a:t>apple.touch.tim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92692" y="2867186"/>
            <a:ext cx="3239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“I would buy that for one dollar”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30" y="2727702"/>
            <a:ext cx="382982" cy="382982"/>
          </a:xfrm>
          <a:prstGeom prst="rect">
            <a:avLst/>
          </a:prstGeom>
        </p:spPr>
      </p:pic>
      <p:cxnSp>
        <p:nvCxnSpPr>
          <p:cNvPr id="14" name="Straight Connector 13"/>
          <p:cNvCxnSpPr>
            <a:stCxn id="2" idx="1"/>
          </p:cNvCxnSpPr>
          <p:nvPr/>
        </p:nvCxnSpPr>
        <p:spPr>
          <a:xfrm>
            <a:off x="2154264" y="2912368"/>
            <a:ext cx="4804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1"/>
          </p:cNvCxnSpPr>
          <p:nvPr/>
        </p:nvCxnSpPr>
        <p:spPr>
          <a:xfrm>
            <a:off x="7392692" y="3051852"/>
            <a:ext cx="33941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882" y="3236518"/>
            <a:ext cx="449897" cy="3128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756" y="3292967"/>
            <a:ext cx="1085650" cy="2564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655" y="3236518"/>
            <a:ext cx="712265" cy="53351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7268705" y="3097034"/>
            <a:ext cx="1379125" cy="672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1"/>
          </p:cNvCxnSpPr>
          <p:nvPr/>
        </p:nvCxnSpPr>
        <p:spPr>
          <a:xfrm flipV="1">
            <a:off x="7551655" y="2538796"/>
            <a:ext cx="1981567" cy="964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09531" y="2463479"/>
            <a:ext cx="17819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!black nor !white</a:t>
            </a:r>
          </a:p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endParaRPr lang="en-US" strike="sngStrike" dirty="0" smtClean="0"/>
          </a:p>
        </p:txBody>
      </p:sp>
      <p:sp>
        <p:nvSpPr>
          <p:cNvPr id="26" name="Rectangle 25"/>
          <p:cNvSpPr/>
          <p:nvPr/>
        </p:nvSpPr>
        <p:spPr>
          <a:xfrm>
            <a:off x="9462064" y="1617374"/>
            <a:ext cx="140397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CAMP DAVID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9896204" y="1908207"/>
            <a:ext cx="890616" cy="8046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J5</a:t>
            </a:r>
            <a:endParaRPr lang="en-US" sz="3200" dirty="0"/>
          </a:p>
        </p:txBody>
      </p:sp>
      <p:sp>
        <p:nvSpPr>
          <p:cNvPr id="27" name="TextBox 26"/>
          <p:cNvSpPr txBox="1"/>
          <p:nvPr/>
        </p:nvSpPr>
        <p:spPr>
          <a:xfrm>
            <a:off x="8263920" y="246347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20Ft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263920" y="2463479"/>
            <a:ext cx="38391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48585" y="238735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Blond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1" name="Left Brace 30"/>
          <p:cNvSpPr/>
          <p:nvPr/>
        </p:nvSpPr>
        <p:spPr>
          <a:xfrm>
            <a:off x="7264983" y="1935847"/>
            <a:ext cx="49440" cy="249155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Left Brace 31"/>
          <p:cNvSpPr/>
          <p:nvPr/>
        </p:nvSpPr>
        <p:spPr>
          <a:xfrm flipH="1">
            <a:off x="11152710" y="1986705"/>
            <a:ext cx="392515" cy="242959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172631" y="3920821"/>
            <a:ext cx="23278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Roth.ibm.dmiler.Apple.davidson.Marx</a:t>
            </a:r>
            <a:r>
              <a:rPr lang="en-US" sz="800" strike="sngStrike" dirty="0" smtClean="0"/>
              <a:t>(hells angels)</a:t>
            </a:r>
            <a:endParaRPr lang="en-US" sz="800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7392692" y="1908207"/>
            <a:ext cx="3760018" cy="2519193"/>
          </a:xfrm>
          <a:prstGeom prst="rect">
            <a:avLst/>
          </a:prstGeom>
          <a:solidFill>
            <a:srgbClr val="5B9BD5">
              <a:alpha val="58824"/>
            </a:srgbClr>
          </a:solidFill>
          <a:ln>
            <a:solidFill>
              <a:srgbClr val="41719C">
                <a:alpha val="6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938611" y="15665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182703" y="2538795"/>
            <a:ext cx="4689512" cy="697723"/>
          </a:xfrm>
          <a:prstGeom prst="rect">
            <a:avLst/>
          </a:prstGeom>
          <a:solidFill>
            <a:srgbClr val="5B9BD5">
              <a:alpha val="58824"/>
            </a:srgbClr>
          </a:solidFill>
          <a:ln>
            <a:solidFill>
              <a:srgbClr val="41719C">
                <a:alpha val="6117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177871" y="2463479"/>
            <a:ext cx="728421" cy="773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02330" y="198670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1988/9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92" y="4427400"/>
            <a:ext cx="795152" cy="7951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46" y="5982346"/>
            <a:ext cx="1112616" cy="57057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822230" y="5781181"/>
            <a:ext cx="623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§Theft 20ft 	1991 </a:t>
            </a:r>
            <a:r>
              <a:rPr lang="en-US" dirty="0" err="1" smtClean="0"/>
              <a:t>HOMCEI:AUSLAIDNER:</a:t>
            </a:r>
            <a:r>
              <a:rPr lang="en-US" sz="800" strike="sngStrike" dirty="0" err="1" smtClean="0"/>
              <a:t>evis</a:t>
            </a:r>
            <a:r>
              <a:rPr lang="en-US" dirty="0" err="1" smtClean="0"/>
              <a:t>l.DEA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302330" y="5979718"/>
            <a:ext cx="1983311" cy="5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2473" y="4445273"/>
            <a:ext cx="1201565" cy="75940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3842473" y="4416298"/>
            <a:ext cx="1459417" cy="574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444498" y="4584869"/>
            <a:ext cx="5342873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Brandon and Tyson Saylor</a:t>
            </a:r>
          </a:p>
          <a:p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Fishn</a:t>
            </a:r>
            <a:r>
              <a:rPr lang="en-US" dirty="0" smtClean="0"/>
              <a:t>(</a:t>
            </a:r>
            <a:r>
              <a:rPr lang="en-US" dirty="0" err="1" smtClean="0"/>
              <a:t>LISA,Sharron</a:t>
            </a:r>
            <a:r>
              <a:rPr lang="en-US" dirty="0" smtClean="0"/>
              <a:t> </a:t>
            </a:r>
            <a:r>
              <a:rPr lang="en-US" dirty="0" err="1" smtClean="0"/>
              <a:t>Saylro</a:t>
            </a:r>
            <a:r>
              <a:rPr lang="en-US" dirty="0" smtClean="0"/>
              <a:t>), </a:t>
            </a:r>
            <a:r>
              <a:rPr lang="en-US" dirty="0" err="1" smtClean="0"/>
              <a:t>Deboerh</a:t>
            </a:r>
            <a:r>
              <a:rPr lang="en-US" dirty="0" smtClean="0"/>
              <a:t>: Tyson is dumb.</a:t>
            </a:r>
          </a:p>
          <a:p>
            <a:r>
              <a:rPr lang="en-US" sz="800" strike="sngStrike" dirty="0" smtClean="0"/>
              <a:t>Jason and John 1 Day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10172149" y="5610386"/>
            <a:ext cx="176202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Stalking: black guy 11:11am</a:t>
            </a:r>
          </a:p>
          <a:p>
            <a:r>
              <a:rPr lang="en-US" sz="800" strike="sngStrike" dirty="0" smtClean="0"/>
              <a:t>Staling </a:t>
            </a:r>
            <a:r>
              <a:rPr lang="en-US" sz="800" strike="sngStrike" dirty="0" err="1" smtClean="0"/>
              <a:t>bmx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investion</a:t>
            </a:r>
            <a:r>
              <a:rPr lang="en-US" sz="800" strike="sngStrike" dirty="0" smtClean="0"/>
              <a:t> </a:t>
            </a:r>
          </a:p>
          <a:p>
            <a:r>
              <a:rPr lang="en-US" sz="800" dirty="0" smtClean="0"/>
              <a:t>2005 JFK(</a:t>
            </a:r>
            <a:r>
              <a:rPr lang="en-US" sz="800" dirty="0" err="1" smtClean="0"/>
              <a:t>bruce</a:t>
            </a:r>
            <a:r>
              <a:rPr lang="en-US" sz="800" dirty="0" smtClean="0"/>
              <a:t>)-&gt;2019 Foster City</a:t>
            </a:r>
          </a:p>
          <a:p>
            <a:r>
              <a:rPr lang="en-US" sz="800" dirty="0" smtClean="0"/>
              <a:t>HOCNIE:JSUES: HOCIM:TRANVESTEIST</a:t>
            </a:r>
            <a:br>
              <a:rPr lang="en-US" sz="800" dirty="0" smtClean="0"/>
            </a:br>
            <a:r>
              <a:rPr lang="en-US" sz="800" strike="sngStrike" dirty="0" smtClean="0"/>
              <a:t>Lukas: e.t.</a:t>
            </a:r>
          </a:p>
          <a:p>
            <a:r>
              <a:rPr lang="en-US" sz="800" dirty="0" smtClean="0"/>
              <a:t>HOME?BROTHER</a:t>
            </a:r>
          </a:p>
          <a:p>
            <a:r>
              <a:rPr lang="en-US" sz="800" strike="sngStrike" dirty="0" err="1" smtClean="0"/>
              <a:t>Mexicon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bmx</a:t>
            </a:r>
            <a:r>
              <a:rPr lang="en-US" sz="800" strike="sngStrike" dirty="0" smtClean="0"/>
              <a:t> ; </a:t>
            </a:r>
            <a:r>
              <a:rPr lang="en-US" sz="800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007390" y="4584869"/>
            <a:ext cx="1859796" cy="619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302330" y="176666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985" y="1705413"/>
            <a:ext cx="177161" cy="268136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2091909" y="1648327"/>
            <a:ext cx="511444" cy="343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979762" y="1796279"/>
            <a:ext cx="7585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Black </a:t>
            </a:r>
            <a:r>
              <a:rPr lang="en-US" sz="900" strike="sngStrike" dirty="0" err="1" smtClean="0"/>
              <a:t>caroot</a:t>
            </a:r>
            <a:endParaRPr lang="en-US" sz="9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2979762" y="1520747"/>
            <a:ext cx="319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HOCM:ANAN.VIRNGI.MARY </a:t>
            </a:r>
            <a:r>
              <a:rPr lang="en-US" sz="800" strike="sngStrike" dirty="0" err="1" smtClean="0"/>
              <a:t>vitiman</a:t>
            </a:r>
            <a:r>
              <a:rPr lang="en-US" sz="800" strike="sngStrike" dirty="0" smtClean="0"/>
              <a:t> a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493821" y="4427400"/>
            <a:ext cx="10051404" cy="17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31666" y="4880539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1988/89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5512537" y="5122559"/>
            <a:ext cx="30038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Deboerh</a:t>
            </a:r>
            <a:r>
              <a:rPr lang="en-US" dirty="0" smtClean="0"/>
              <a:t>: Sharon is also dumb</a:t>
            </a:r>
          </a:p>
          <a:p>
            <a:r>
              <a:rPr lang="en-US" dirty="0" err="1" smtClean="0"/>
              <a:t>Deboerh</a:t>
            </a:r>
            <a:r>
              <a:rPr lang="en-US" dirty="0" smtClean="0"/>
              <a:t>: Everyone is dumb. 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328837" y="5320306"/>
            <a:ext cx="2575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Fishan</a:t>
            </a:r>
            <a:r>
              <a:rPr lang="en-US" dirty="0" smtClean="0"/>
              <a:t>(</a:t>
            </a:r>
            <a:r>
              <a:rPr lang="en-US" strike="sngStrike" dirty="0" smtClean="0"/>
              <a:t> Lukas is dumb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6732249" y="4990454"/>
            <a:ext cx="859105" cy="619932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J-10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8516373" y="4662228"/>
            <a:ext cx="2368313" cy="4161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Hudson Court</a:t>
            </a:r>
            <a:endParaRPr lang="en-US" dirty="0"/>
          </a:p>
        </p:txBody>
      </p:sp>
      <p:cxnSp>
        <p:nvCxnSpPr>
          <p:cNvPr id="66" name="Straight Arrow Connector 65"/>
          <p:cNvCxnSpPr>
            <a:stCxn id="63" idx="6"/>
            <a:endCxn id="64" idx="1"/>
          </p:cNvCxnSpPr>
          <p:nvPr/>
        </p:nvCxnSpPr>
        <p:spPr>
          <a:xfrm flipV="1">
            <a:off x="7591354" y="4870284"/>
            <a:ext cx="925019" cy="430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706179" y="4490946"/>
            <a:ext cx="651450" cy="391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FOX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7321921" y="4566197"/>
            <a:ext cx="563096" cy="40410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DC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H="1" flipV="1">
            <a:off x="6226909" y="4546046"/>
            <a:ext cx="1945722" cy="324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371491" y="3535562"/>
            <a:ext cx="2964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NAVY.SAVYON</a:t>
            </a:r>
            <a:r>
              <a:rPr lang="en-US" strike="sngStrike" dirty="0" smtClean="0"/>
              <a:t>.”</a:t>
            </a:r>
            <a:r>
              <a:rPr lang="en-US" strike="sngStrike" dirty="0" err="1" smtClean="0"/>
              <a:t>tyson</a:t>
            </a:r>
            <a:r>
              <a:rPr lang="en-US" strike="sngStrike" dirty="0" smtClean="0"/>
              <a:t>”</a:t>
            </a:r>
          </a:p>
          <a:p>
            <a:r>
              <a:rPr lang="en-US" dirty="0" smtClean="0"/>
              <a:t>CD store IPX Skateboard store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989161" y="3779509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80’s</a:t>
            </a:r>
            <a:endParaRPr lang="en-US" sz="800" strike="sngStrike" dirty="0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5718875" y="3994953"/>
            <a:ext cx="1442926" cy="33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4349444" y="4013625"/>
            <a:ext cx="952446" cy="34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Parallelogram 77"/>
          <p:cNvSpPr/>
          <p:nvPr/>
        </p:nvSpPr>
        <p:spPr>
          <a:xfrm>
            <a:off x="2182703" y="3340103"/>
            <a:ext cx="1211484" cy="867260"/>
          </a:xfrm>
          <a:prstGeom prst="parallelogram">
            <a:avLst>
              <a:gd name="adj" fmla="val 7146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311" y="3648674"/>
            <a:ext cx="379492" cy="379492"/>
          </a:xfrm>
          <a:prstGeom prst="rect">
            <a:avLst/>
          </a:prstGeom>
        </p:spPr>
      </p:pic>
      <p:cxnSp>
        <p:nvCxnSpPr>
          <p:cNvPr id="81" name="Straight Connector 80"/>
          <p:cNvCxnSpPr>
            <a:endCxn id="78" idx="4"/>
          </p:cNvCxnSpPr>
          <p:nvPr/>
        </p:nvCxnSpPr>
        <p:spPr>
          <a:xfrm>
            <a:off x="1822230" y="3340103"/>
            <a:ext cx="966215" cy="84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2710876" y="3124291"/>
            <a:ext cx="775278" cy="4709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sosceles Triangle 82"/>
          <p:cNvSpPr/>
          <p:nvPr/>
        </p:nvSpPr>
        <p:spPr>
          <a:xfrm>
            <a:off x="2662616" y="2944287"/>
            <a:ext cx="895594" cy="23821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H="1" flipV="1">
            <a:off x="2979762" y="2887656"/>
            <a:ext cx="862711" cy="95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2182114" y="2109277"/>
            <a:ext cx="2446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1988 	</a:t>
            </a:r>
            <a:r>
              <a:rPr lang="en-US" sz="800" dirty="0" err="1" smtClean="0"/>
              <a:t>Penron</a:t>
            </a:r>
            <a:r>
              <a:rPr lang="en-US" sz="800" dirty="0" smtClean="0"/>
              <a:t> base </a:t>
            </a:r>
            <a:r>
              <a:rPr lang="en-US" sz="800" dirty="0" err="1" smtClean="0"/>
              <a:t>paul</a:t>
            </a:r>
            <a:r>
              <a:rPr lang="en-US" sz="800" dirty="0" smtClean="0"/>
              <a:t> </a:t>
            </a:r>
            <a:r>
              <a:rPr lang="en-US" sz="800" dirty="0" err="1" smtClean="0"/>
              <a:t>sudent</a:t>
            </a:r>
            <a:r>
              <a:rPr lang="en-US" sz="800" dirty="0" smtClean="0"/>
              <a:t>: </a:t>
            </a:r>
            <a:r>
              <a:rPr lang="en-US" sz="800" dirty="0" err="1" smtClean="0"/>
              <a:t>xavier</a:t>
            </a:r>
            <a:endParaRPr lang="en-US" sz="800" dirty="0" smtClean="0"/>
          </a:p>
          <a:p>
            <a:r>
              <a:rPr lang="en-US" sz="800" dirty="0"/>
              <a:t>	</a:t>
            </a:r>
            <a:r>
              <a:rPr lang="en-US" sz="800" dirty="0" err="1" smtClean="0"/>
              <a:t>Xaviers</a:t>
            </a:r>
            <a:r>
              <a:rPr lang="en-US" sz="800" dirty="0" smtClean="0"/>
              <a:t> sister/wife</a:t>
            </a:r>
          </a:p>
          <a:p>
            <a:r>
              <a:rPr lang="en-US" sz="800" dirty="0" smtClean="0"/>
              <a:t>2010 INTERNET PAYMENTS Alzheimer AUSCHIWTZ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standing next to </a:t>
            </a:r>
            <a:r>
              <a:rPr lang="en-US" sz="800" dirty="0" err="1" smtClean="0"/>
              <a:t>bading</a:t>
            </a:r>
            <a:r>
              <a:rPr lang="en-US" sz="800" dirty="0" smtClean="0"/>
              <a:t> cage</a:t>
            </a:r>
          </a:p>
          <a:p>
            <a:r>
              <a:rPr lang="en-US" sz="800" dirty="0" smtClean="0"/>
              <a:t>VIRING.MARY.</a:t>
            </a:r>
            <a:endParaRPr lang="en-US" sz="800" dirty="0"/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3031666" y="2944287"/>
            <a:ext cx="1121880" cy="44867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622953" y="3127325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</a:t>
            </a:r>
            <a:r>
              <a:rPr lang="en-US" sz="800" dirty="0" err="1" smtClean="0"/>
              <a:t>tom:other</a:t>
            </a:r>
            <a:endParaRPr lang="en-US" sz="800" dirty="0" smtClean="0"/>
          </a:p>
          <a:p>
            <a:r>
              <a:rPr lang="en-US" sz="800" strike="sngStrike" dirty="0" err="1" smtClean="0"/>
              <a:t>Redhair</a:t>
            </a:r>
            <a:r>
              <a:rPr lang="en-US" sz="800" strike="sngStrike" dirty="0" smtClean="0"/>
              <a:t> black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6732249" y="4768250"/>
            <a:ext cx="871220" cy="921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8680767" y="4515755"/>
            <a:ext cx="2457372" cy="647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 flipV="1">
            <a:off x="6440338" y="4662228"/>
            <a:ext cx="79185" cy="542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485172" y="4614340"/>
            <a:ext cx="790209" cy="1286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6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02" y="1796279"/>
            <a:ext cx="3256921" cy="49221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64" y="1796279"/>
            <a:ext cx="7395356" cy="49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385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" name="Oval 3"/>
          <p:cNvSpPr/>
          <p:nvPr/>
        </p:nvSpPr>
        <p:spPr>
          <a:xfrm>
            <a:off x="5811864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35851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07810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31797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08908" y="5308169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32895" y="5711125"/>
            <a:ext cx="371959" cy="4184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09668" y="2154264"/>
            <a:ext cx="3254644" cy="424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098224" y="4246536"/>
            <a:ext cx="976393" cy="418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6912244" y="1796195"/>
            <a:ext cx="4649492" cy="386517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13342" y="5664630"/>
            <a:ext cx="1270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43959" y="6129579"/>
            <a:ext cx="1363851" cy="27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80" y="4746397"/>
            <a:ext cx="1276695" cy="192945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03715" y="4277532"/>
            <a:ext cx="941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Tuesday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098224" y="2681207"/>
            <a:ext cx="4726983" cy="41767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276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5238427" y="2154264"/>
            <a:ext cx="1673817" cy="17978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" name="Oval 3"/>
          <p:cNvSpPr/>
          <p:nvPr/>
        </p:nvSpPr>
        <p:spPr>
          <a:xfrm>
            <a:off x="5811864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35851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07810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31797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08908" y="5308169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32895" y="5711125"/>
            <a:ext cx="371959" cy="4184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09668" y="2154264"/>
            <a:ext cx="3254644" cy="424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098224" y="4246536"/>
            <a:ext cx="976393" cy="418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6912244" y="1796195"/>
            <a:ext cx="4649492" cy="386517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13342" y="5664630"/>
            <a:ext cx="1270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43959" y="6129579"/>
            <a:ext cx="1363851" cy="27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603715" y="4277532"/>
            <a:ext cx="1277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Wednesday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098224" y="2681207"/>
            <a:ext cx="4726983" cy="41767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2" y="4769603"/>
            <a:ext cx="2438400" cy="1828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32895" y="4107051"/>
            <a:ext cx="1129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And now?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718874" y="4739921"/>
            <a:ext cx="651848" cy="7851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671808" y="2546671"/>
            <a:ext cx="9924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Look I have job, </a:t>
            </a:r>
            <a:r>
              <a:rPr lang="en-US" sz="800" strike="sngStrike" dirty="0" smtClean="0"/>
              <a:t>and live </a:t>
            </a:r>
            <a:r>
              <a:rPr lang="en-US" sz="800" strike="sngStrike" dirty="0" err="1" smtClean="0"/>
              <a:t>ouside</a:t>
            </a:r>
            <a:r>
              <a:rPr lang="en-US" sz="800" strike="sngStrike" dirty="0" smtClean="0"/>
              <a:t>, you are bums. Go away.</a:t>
            </a:r>
            <a:endParaRPr lang="en-US" sz="800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5207431" y="2274220"/>
            <a:ext cx="1301857" cy="1334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164" y="3407813"/>
            <a:ext cx="935219" cy="5442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868" y="2972569"/>
            <a:ext cx="311228" cy="28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20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21" y="3836663"/>
            <a:ext cx="1242777" cy="90826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3177153" y="3719593"/>
            <a:ext cx="2789694" cy="15188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77153" y="3905572"/>
            <a:ext cx="2789694" cy="15188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24407" y="3533614"/>
            <a:ext cx="4115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HOMICDIE:IS-A-BELL</a:t>
            </a:r>
            <a:r>
              <a:rPr lang="en-US" strike="sngStrike" dirty="0" smtClean="0"/>
              <a:t> (10, </a:t>
            </a:r>
            <a:r>
              <a:rPr lang="en-US" strike="sngStrike" dirty="0" err="1" smtClean="0"/>
              <a:t>checml</a:t>
            </a:r>
            <a:r>
              <a:rPr lang="en-US" strike="sngStrike" dirty="0" smtClean="0"/>
              <a:t> founder)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102" y="3533614"/>
            <a:ext cx="575150" cy="575150"/>
          </a:xfrm>
          <a:prstGeom prst="rect">
            <a:avLst/>
          </a:prstGeom>
        </p:spPr>
      </p:pic>
      <p:cxnSp>
        <p:nvCxnSpPr>
          <p:cNvPr id="27" name="Straight Connector 26"/>
          <p:cNvCxnSpPr>
            <a:endCxn id="19" idx="0"/>
          </p:cNvCxnSpPr>
          <p:nvPr/>
        </p:nvCxnSpPr>
        <p:spPr>
          <a:xfrm flipH="1" flipV="1">
            <a:off x="7481990" y="3533614"/>
            <a:ext cx="2405929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3756" y="4432515"/>
            <a:ext cx="401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41.SQ.CDCR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jim</a:t>
            </a:r>
            <a:r>
              <a:rPr lang="en-US" strike="sngStrike" dirty="0" smtClean="0"/>
              <a:t>) San Ramon House View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8501677" y="4690864"/>
            <a:ext cx="200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Metlife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commerical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7634390" y="3686014"/>
            <a:ext cx="2405929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443293" y="4250438"/>
            <a:ext cx="144462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metlife</a:t>
            </a:r>
            <a:r>
              <a:rPr lang="en-US" sz="1000" strike="sngStrike" dirty="0" smtClean="0"/>
              <a:t> guy </a:t>
            </a:r>
            <a:r>
              <a:rPr lang="en-US" sz="1000" strike="sngStrike" dirty="0" err="1" smtClean="0"/>
              <a:t>puttin</a:t>
            </a:r>
            <a:r>
              <a:rPr lang="en-US" sz="1000" strike="sngStrike" dirty="0" smtClean="0"/>
              <a:t> on tie</a:t>
            </a:r>
            <a:endParaRPr lang="en-US" sz="10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616" y="2127375"/>
            <a:ext cx="1331989" cy="133198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3177153" y="2163543"/>
            <a:ext cx="2789694" cy="15188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005748" y="2447120"/>
            <a:ext cx="2789694" cy="15188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521" y="5060196"/>
            <a:ext cx="1098180" cy="166537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789054" y="5052448"/>
            <a:ext cx="2789694" cy="15188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067742" y="4858370"/>
            <a:ext cx="2789694" cy="15188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121037" y="6012994"/>
            <a:ext cx="44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41.nonPoiceSexAbue(</a:t>
            </a:r>
            <a:r>
              <a:rPr lang="en-US" dirty="0" err="1" smtClean="0"/>
              <a:t>LISA</a:t>
            </a:r>
            <a:r>
              <a:rPr lang="en-US" strike="sngStrike" dirty="0" err="1" smtClean="0"/>
              <a:t>,blond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aunt,auntie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6121037" y="5774431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L-BJ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842349" y="5940618"/>
            <a:ext cx="1008314" cy="66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15878" y="2013931"/>
            <a:ext cx="29851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HOMCE:NANA:QUEEN </a:t>
            </a:r>
            <a:r>
              <a:rPr lang="en-US" dirty="0" err="1" smtClean="0"/>
              <a:t>mirrior</a:t>
            </a:r>
            <a:endParaRPr lang="en-US" dirty="0" smtClean="0"/>
          </a:p>
          <a:p>
            <a:r>
              <a:rPr lang="en-US" dirty="0" smtClean="0"/>
              <a:t>Angel </a:t>
            </a:r>
            <a:r>
              <a:rPr lang="en-US" dirty="0" err="1" smtClean="0"/>
              <a:t>mekel</a:t>
            </a:r>
            <a:r>
              <a:rPr lang="en-US" dirty="0" smtClean="0"/>
              <a:t>: </a:t>
            </a:r>
            <a:r>
              <a:rPr lang="en-US" dirty="0" err="1" smtClean="0"/>
              <a:t>bild</a:t>
            </a:r>
            <a:endParaRPr lang="en-US" dirty="0" smtClean="0"/>
          </a:p>
          <a:p>
            <a:r>
              <a:rPr lang="en-US" dirty="0" err="1" smtClean="0"/>
              <a:t>Danile</a:t>
            </a:r>
            <a:r>
              <a:rPr lang="en-US" dirty="0" smtClean="0"/>
              <a:t> </a:t>
            </a:r>
            <a:r>
              <a:rPr lang="en-US" dirty="0" err="1" smtClean="0"/>
              <a:t>rettet</a:t>
            </a:r>
            <a:r>
              <a:rPr lang="en-US" dirty="0" smtClean="0"/>
              <a:t> </a:t>
            </a:r>
            <a:r>
              <a:rPr lang="en-US" dirty="0" err="1" smtClean="0"/>
              <a:t>knut</a:t>
            </a:r>
            <a:endParaRPr lang="en-US" dirty="0" smtClean="0"/>
          </a:p>
          <a:p>
            <a:r>
              <a:rPr lang="en-US" strike="sngStrike" dirty="0" smtClean="0"/>
              <a:t>Paperboy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10" y="3528679"/>
            <a:ext cx="1733550" cy="263842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418454" y="3214260"/>
            <a:ext cx="2370600" cy="31629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66" y="6103619"/>
            <a:ext cx="638165" cy="46766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7269" y="1645021"/>
            <a:ext cx="2504352" cy="145742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13" y="6244772"/>
            <a:ext cx="605803" cy="480796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789811" y="6265385"/>
            <a:ext cx="1657217" cy="3835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92813" y="2447120"/>
            <a:ext cx="201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92813" y="2793369"/>
            <a:ext cx="2012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207806" y="1719738"/>
            <a:ext cx="361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dirty="0" err="1" smtClean="0"/>
              <a:t>CPVA</a:t>
            </a:r>
            <a:r>
              <a:rPr lang="en-US" strike="sngStrike" dirty="0" err="1" smtClean="0"/>
              <a:t>.gheo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Dell.cleint.weltbild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132" y="2062994"/>
            <a:ext cx="1465134" cy="1358236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29336" y="2123992"/>
            <a:ext cx="829800" cy="91364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8214102" y="1904404"/>
            <a:ext cx="2008597" cy="11980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9218400" y="2038684"/>
            <a:ext cx="2008597" cy="11980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096855" y="3367225"/>
            <a:ext cx="4095144" cy="453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501677" y="1733496"/>
            <a:ext cx="2016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Pope.St</a:t>
            </a:r>
            <a:r>
              <a:rPr lang="en-US" dirty="0" smtClean="0"/>
              <a:t>. </a:t>
            </a:r>
            <a:r>
              <a:rPr lang="en-US" dirty="0" err="1" smtClean="0"/>
              <a:t>Peter.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8270685" y="1872186"/>
            <a:ext cx="1952013" cy="94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56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317356" y="1751308"/>
            <a:ext cx="2091912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06" y="3126419"/>
            <a:ext cx="1157575" cy="22789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10" y="4265907"/>
            <a:ext cx="1296289" cy="12564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762" y="3066765"/>
            <a:ext cx="1577437" cy="88336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735810" y="3363132"/>
            <a:ext cx="4804475" cy="418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317356" y="4757980"/>
            <a:ext cx="4664990" cy="495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69762" y="2137892"/>
            <a:ext cx="247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Deborah: </a:t>
            </a:r>
            <a:r>
              <a:rPr lang="en-US" strike="sngStrike" dirty="0" err="1" smtClean="0"/>
              <a:t>Tshon</a:t>
            </a:r>
            <a:r>
              <a:rPr lang="en-US" strike="sngStrike" dirty="0" smtClean="0"/>
              <a:t> is Dumb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1518834" y="1751308"/>
            <a:ext cx="16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LUKAS, GEORGE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177871" y="1582002"/>
            <a:ext cx="2340244" cy="740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73071" y="2867186"/>
            <a:ext cx="52900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01484" y="5617852"/>
            <a:ext cx="52900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963476" y="2931644"/>
            <a:ext cx="5109275" cy="2655212"/>
          </a:xfrm>
          <a:prstGeom prst="rect">
            <a:avLst/>
          </a:prstGeom>
          <a:solidFill>
            <a:srgbClr val="000000">
              <a:alpha val="4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764651" y="2867186"/>
            <a:ext cx="351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Find-a-</a:t>
            </a:r>
            <a:r>
              <a:rPr lang="en-US" dirty="0" err="1" smtClean="0"/>
              <a:t>job.int.avg.default.mean</a:t>
            </a:r>
            <a:r>
              <a:rPr lang="en-US" dirty="0" smtClean="0"/>
              <a:t>-</a:t>
            </a:r>
            <a:r>
              <a:rPr lang="en-US" dirty="0" err="1" smtClean="0"/>
              <a:t>avg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764651" y="2931644"/>
            <a:ext cx="1100380" cy="19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651" y="3300976"/>
            <a:ext cx="829800" cy="91364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7191214" y="3029031"/>
            <a:ext cx="2061274" cy="13724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032" y="3286950"/>
            <a:ext cx="1642820" cy="1522958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8198603" y="3363132"/>
            <a:ext cx="2898183" cy="16118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872421" y="1796279"/>
            <a:ext cx="1224366" cy="25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0641891" y="3740570"/>
            <a:ext cx="1550109" cy="1171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01" y="1751308"/>
            <a:ext cx="876300" cy="8763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9872420" y="2120640"/>
            <a:ext cx="1200898" cy="709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671319" y="4825019"/>
            <a:ext cx="1976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I am a welder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940" y="5617852"/>
            <a:ext cx="1208820" cy="1208820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9265743" y="5852847"/>
            <a:ext cx="28314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 I am a job.</a:t>
            </a:r>
            <a:r>
              <a:rPr lang="en-US" dirty="0"/>
              <a:t> </a:t>
            </a:r>
            <a:r>
              <a:rPr lang="en-US" dirty="0" smtClean="0"/>
              <a:t>Intern KING</a:t>
            </a:r>
          </a:p>
          <a:p>
            <a:r>
              <a:rPr lang="en-US" sz="900" dirty="0" smtClean="0"/>
              <a:t>MAINSTREET(15Y(HOMICE:GOODYEAR(Murder)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534723" y="6078929"/>
            <a:ext cx="89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 jobs</a:t>
            </a:r>
            <a:endParaRPr lang="en-US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35" y="5535162"/>
            <a:ext cx="760747" cy="1143199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6538327" y="5848548"/>
            <a:ext cx="1075396" cy="784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677635" y="5005952"/>
            <a:ext cx="54195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Murder </a:t>
            </a:r>
            <a:r>
              <a:rPr lang="en-US" strike="sngStrike" dirty="0" err="1" smtClean="0"/>
              <a:t>Weapson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wrnch</a:t>
            </a:r>
            <a:r>
              <a:rPr lang="en-US" strike="sngStrike" dirty="0" smtClean="0"/>
              <a:t>)</a:t>
            </a:r>
            <a:r>
              <a:rPr lang="en-US" dirty="0" smtClean="0"/>
              <a:t>: </a:t>
            </a:r>
            <a:r>
              <a:rPr lang="en-US" b="1" dirty="0" smtClean="0"/>
              <a:t>HOMCP:LUX </a:t>
            </a:r>
            <a:r>
              <a:rPr lang="en-US" dirty="0" smtClean="0"/>
              <a:t>and Intern (IPX:HOMICEP!) Intern</a:t>
            </a:r>
          </a:p>
          <a:p>
            <a:r>
              <a:rPr lang="en-US" strike="sngStrike" dirty="0" smtClean="0"/>
              <a:t>Who use to live here</a:t>
            </a:r>
            <a:endParaRPr lang="en-US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10841796" y="3411560"/>
            <a:ext cx="1224366" cy="259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387397" y="2322558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endParaRPr lang="en-US" dirty="0"/>
          </a:p>
        </p:txBody>
      </p:sp>
      <p:cxnSp>
        <p:nvCxnSpPr>
          <p:cNvPr id="71" name="Straight Connector 70"/>
          <p:cNvCxnSpPr>
            <a:stCxn id="59" idx="1"/>
          </p:cNvCxnSpPr>
          <p:nvPr/>
        </p:nvCxnSpPr>
        <p:spPr>
          <a:xfrm>
            <a:off x="9872420" y="2475151"/>
            <a:ext cx="1224366" cy="3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1453980" y="2464231"/>
            <a:ext cx="386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(mean)</a:t>
            </a:r>
            <a:endParaRPr lang="en-US" sz="800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6111547" y="2075525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Yes, find a job</a:t>
            </a:r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6217131" y="3455424"/>
            <a:ext cx="14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Yes, find a job</a:t>
            </a:r>
            <a:endParaRPr lang="en-US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2958480" y="2921309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!yes, find a job</a:t>
            </a:r>
            <a:endParaRPr lang="en-US" sz="800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77490" y="2597620"/>
            <a:ext cx="1160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11:42 AM</a:t>
            </a:r>
            <a:endParaRPr lang="en-US" sz="800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098" y="4302385"/>
            <a:ext cx="428382" cy="428382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7917393" y="4229734"/>
            <a:ext cx="947638" cy="453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963684" y="6396362"/>
            <a:ext cx="2132315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Unscrewed Tire: wheel </a:t>
            </a:r>
            <a:r>
              <a:rPr lang="en-US" sz="800" strike="sngStrike" dirty="0" err="1" smtClean="0"/>
              <a:t>feal</a:t>
            </a:r>
            <a:r>
              <a:rPr lang="en-US" sz="800" strike="sngStrike" dirty="0" smtClean="0"/>
              <a:t> off head ripped off</a:t>
            </a:r>
          </a:p>
          <a:p>
            <a:r>
              <a:rPr lang="en-US" sz="900" dirty="0" smtClean="0"/>
              <a:t>0.1 HOMOCE:BUNNY</a:t>
            </a:r>
            <a:endParaRPr lang="en-US" sz="9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056" y="2823399"/>
            <a:ext cx="1753048" cy="10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72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90792" y="2590235"/>
            <a:ext cx="2154265" cy="13675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310" y="2692992"/>
            <a:ext cx="1743075" cy="116205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890792" y="2278251"/>
            <a:ext cx="2154265" cy="209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651" y="3300976"/>
            <a:ext cx="829800" cy="91364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032" y="3286950"/>
            <a:ext cx="1642820" cy="152295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517318" y="3002293"/>
            <a:ext cx="2154265" cy="20922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594450" y="2911663"/>
            <a:ext cx="2154265" cy="20922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69424" y="2061275"/>
            <a:ext cx="2152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trike="sngStrike" dirty="0" smtClean="0"/>
              <a:t>“</a:t>
            </a:r>
            <a:r>
              <a:rPr lang="en-US" sz="3200" strike="sngStrike" dirty="0" err="1" smtClean="0"/>
              <a:t>Petersson</a:t>
            </a:r>
            <a:r>
              <a:rPr lang="en-US" sz="3200" strike="sngStrike" dirty="0" smtClean="0"/>
              <a:t>”</a:t>
            </a:r>
            <a:endParaRPr lang="en-US" sz="32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361" y="3277525"/>
            <a:ext cx="1009650" cy="15240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5129939" y="2590235"/>
            <a:ext cx="2387379" cy="17802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73" y="6400800"/>
            <a:ext cx="212455" cy="21245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6431797" y="6400800"/>
            <a:ext cx="1085521" cy="212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797013" y="625942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other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319752" y="6444087"/>
            <a:ext cx="1197566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3747" y="1657364"/>
            <a:ext cx="2502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 4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</a:p>
          <a:p>
            <a:r>
              <a:rPr lang="en-US" dirty="0" smtClean="0"/>
              <a:t>Metro 900 Blvd</a:t>
            </a:r>
          </a:p>
          <a:p>
            <a:r>
              <a:rPr lang="en-US" dirty="0" smtClean="0"/>
              <a:t>Foster City, CA</a:t>
            </a:r>
          </a:p>
          <a:p>
            <a:r>
              <a:rPr lang="en-US" dirty="0" err="1" smtClean="0"/>
              <a:t>Unteid</a:t>
            </a:r>
            <a:r>
              <a:rPr lang="en-US" dirty="0" smtClean="0"/>
              <a:t> States </a:t>
            </a:r>
            <a:r>
              <a:rPr lang="en-US" dirty="0" err="1" smtClean="0"/>
              <a:t>fo</a:t>
            </a:r>
            <a:r>
              <a:rPr lang="en-US" dirty="0" smtClean="0"/>
              <a:t> America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681925" y="3757799"/>
            <a:ext cx="1365385" cy="13367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52550" y="5064035"/>
            <a:ext cx="1365385" cy="1336765"/>
          </a:xfrm>
          <a:prstGeom prst="ellipse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92" y="3464414"/>
            <a:ext cx="647860" cy="647860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445385" y="3842535"/>
            <a:ext cx="1437300" cy="37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FURGESSON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9" y="2895423"/>
            <a:ext cx="391527" cy="391527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508130" y="2915896"/>
            <a:ext cx="611059" cy="44117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32519" y="2863831"/>
            <a:ext cx="5517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depress</a:t>
            </a:r>
            <a:endParaRPr lang="en-US" sz="900" strike="sngStrike" dirty="0"/>
          </a:p>
        </p:txBody>
      </p:sp>
      <p:sp>
        <p:nvSpPr>
          <p:cNvPr id="45" name="Oval 44"/>
          <p:cNvSpPr/>
          <p:nvPr/>
        </p:nvSpPr>
        <p:spPr>
          <a:xfrm>
            <a:off x="260797" y="3190155"/>
            <a:ext cx="611059" cy="441177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Can 45"/>
          <p:cNvSpPr/>
          <p:nvPr/>
        </p:nvSpPr>
        <p:spPr>
          <a:xfrm rot="3083347">
            <a:off x="2420307" y="2930449"/>
            <a:ext cx="504744" cy="267866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10ft</a:t>
            </a:r>
            <a:endParaRPr lang="en-US" sz="800" dirty="0"/>
          </a:p>
        </p:txBody>
      </p:sp>
      <p:sp>
        <p:nvSpPr>
          <p:cNvPr id="47" name="Oval 46"/>
          <p:cNvSpPr/>
          <p:nvPr/>
        </p:nvSpPr>
        <p:spPr>
          <a:xfrm>
            <a:off x="3285641" y="4809908"/>
            <a:ext cx="759416" cy="629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3291665" y="5439905"/>
            <a:ext cx="759416" cy="6299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215831" y="2991298"/>
            <a:ext cx="2387379" cy="17802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 Single Corner Rectangle 49"/>
          <p:cNvSpPr/>
          <p:nvPr/>
        </p:nvSpPr>
        <p:spPr>
          <a:xfrm>
            <a:off x="7764651" y="1657364"/>
            <a:ext cx="3998563" cy="1238059"/>
          </a:xfrm>
          <a:prstGeom prst="round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 Same Side Corner Rectangle 50"/>
          <p:cNvSpPr/>
          <p:nvPr/>
        </p:nvSpPr>
        <p:spPr>
          <a:xfrm>
            <a:off x="7764651" y="2061275"/>
            <a:ext cx="2743201" cy="850388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VISA</a:t>
            </a:r>
            <a:endParaRPr lang="en-US" sz="72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7421616" y="1766807"/>
            <a:ext cx="4651564" cy="10797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409228" y="5064035"/>
            <a:ext cx="6323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452821" y="3091186"/>
            <a:ext cx="6323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882685" y="1766807"/>
            <a:ext cx="2333146" cy="9261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390" y="1770652"/>
            <a:ext cx="1301542" cy="89002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586740" y="1486229"/>
            <a:ext cx="6049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CHECKPOINT CHARLIE(</a:t>
            </a:r>
            <a:r>
              <a:rPr lang="en-US" strike="sngStrike" dirty="0" smtClean="0"/>
              <a:t>visa wall) </a:t>
            </a:r>
            <a:r>
              <a:rPr lang="en-US" dirty="0" smtClean="0"/>
              <a:t>IPX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cisco.montoring.wall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2293749" y="2089601"/>
            <a:ext cx="2836190" cy="2559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406438" y="1885438"/>
            <a:ext cx="2836190" cy="2559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0" y="2802810"/>
            <a:ext cx="550192" cy="692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637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352" y="1796279"/>
            <a:ext cx="2571733" cy="495187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42481" y="2014084"/>
            <a:ext cx="3587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Wolfgang Lux</a:t>
            </a:r>
          </a:p>
          <a:p>
            <a:r>
              <a:rPr lang="en-US" sz="2400" dirty="0" err="1" smtClean="0"/>
              <a:t>Forst</a:t>
            </a:r>
            <a:r>
              <a:rPr lang="en-US" sz="2400" dirty="0" smtClean="0"/>
              <a:t>, Baden-Wuertemberg</a:t>
            </a:r>
          </a:p>
          <a:p>
            <a:r>
              <a:rPr lang="en-US" sz="2400" dirty="0" err="1" smtClean="0"/>
              <a:t>Bundesrepublik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4742481" y="392563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Lux </a:t>
            </a:r>
            <a:r>
              <a:rPr lang="en-US" sz="2400" dirty="0" err="1"/>
              <a:t>Bueromoebel</a:t>
            </a:r>
            <a:r>
              <a:rPr lang="en-US" sz="2400" dirty="0"/>
              <a:t> GmbH</a:t>
            </a:r>
          </a:p>
          <a:p>
            <a:r>
              <a:rPr lang="en-US" sz="2400" dirty="0" err="1"/>
              <a:t>Munzesheim</a:t>
            </a:r>
            <a:r>
              <a:rPr lang="en-US" sz="2400" dirty="0"/>
              <a:t>, Baden-Wuertemberg</a:t>
            </a:r>
          </a:p>
          <a:p>
            <a:r>
              <a:rPr lang="en-US" sz="2400" dirty="0" err="1"/>
              <a:t>Bundesrepublik</a:t>
            </a:r>
            <a:endParaRPr lang="en-US" sz="24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945" y="2002444"/>
            <a:ext cx="2878427" cy="1211969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539566" y="1796279"/>
            <a:ext cx="3487119" cy="1616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078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379" y="2137892"/>
            <a:ext cx="3774095" cy="4193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92" y="2315132"/>
            <a:ext cx="3774095" cy="41934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8841" y="759417"/>
            <a:ext cx="108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Uwe, Dell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32" y="1128749"/>
            <a:ext cx="2143125" cy="2143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86359" y="1751963"/>
            <a:ext cx="3952068" cy="510603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661901" y="1681593"/>
            <a:ext cx="3952068" cy="510603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655444" y="213789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900" y="2316865"/>
            <a:ext cx="1125712" cy="95501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55444" y="1922448"/>
            <a:ext cx="16610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Quest.Toad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trald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deat</a:t>
            </a:r>
            <a:r>
              <a:rPr lang="en-US" sz="800" strike="sngStrike" dirty="0" smtClean="0"/>
              <a:t> (t/d) </a:t>
            </a:r>
            <a:r>
              <a:rPr lang="en-US" sz="800" strike="sngStrike" dirty="0" err="1" smtClean="0"/>
              <a:t>tod,tot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9474887" y="2119657"/>
            <a:ext cx="1714889" cy="1152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861" y="3397253"/>
            <a:ext cx="1536916" cy="86067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268888" y="2141016"/>
            <a:ext cx="3952068" cy="510603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18265" y="1528369"/>
            <a:ext cx="3952068" cy="510603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593810" y="1888090"/>
            <a:ext cx="2595966" cy="2576233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829" y="4863471"/>
            <a:ext cx="771288" cy="8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33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4336821" y="5465392"/>
            <a:ext cx="805912" cy="759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425346" y="3489191"/>
            <a:ext cx="1154624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37854" y="1983361"/>
            <a:ext cx="1684576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282" y="2466850"/>
            <a:ext cx="802742" cy="9632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69682" y="2466850"/>
            <a:ext cx="16843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January</a:t>
            </a:r>
          </a:p>
          <a:p>
            <a:r>
              <a:rPr lang="en-US" dirty="0" smtClean="0"/>
              <a:t>John ?</a:t>
            </a:r>
          </a:p>
          <a:p>
            <a:r>
              <a:rPr lang="en-US" dirty="0" smtClean="0"/>
              <a:t>Davis, California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38593" y="1993301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Hudson Court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037854" y="1983361"/>
            <a:ext cx="0" cy="3239146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3316914" y="3701822"/>
            <a:ext cx="4972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mini van 1991	IPX   </a:t>
            </a:r>
            <a:r>
              <a:rPr lang="en-US" dirty="0" err="1" smtClean="0"/>
              <a:t>chysler</a:t>
            </a:r>
            <a:r>
              <a:rPr lang="en-US" dirty="0" smtClean="0"/>
              <a:t> mini man 1991(de)</a:t>
            </a:r>
          </a:p>
          <a:p>
            <a:r>
              <a:rPr lang="en-US" dirty="0" smtClean="0"/>
              <a:t>HOCIM:LUX(soother </a:t>
            </a:r>
            <a:r>
              <a:rPr lang="en-US" dirty="0" err="1" smtClean="0"/>
              <a:t>munihc</a:t>
            </a:r>
            <a:r>
              <a:rPr lang="en-US" dirty="0" smtClean="0"/>
              <a:t>) 1986 </a:t>
            </a:r>
            <a:r>
              <a:rPr lang="en-US" dirty="0" err="1" smtClean="0"/>
              <a:t>olypics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4985" y="3518883"/>
            <a:ext cx="103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PARKER’s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041260" y="3426371"/>
            <a:ext cx="1932123" cy="32423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1"/>
          </p:cNvCxnSpPr>
          <p:nvPr/>
        </p:nvCxnSpPr>
        <p:spPr>
          <a:xfrm flipV="1">
            <a:off x="6540285" y="4028162"/>
            <a:ext cx="4972067" cy="27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61783" y="1796279"/>
            <a:ext cx="142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1991 January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2904" y="5096060"/>
            <a:ext cx="4514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fine </a:t>
            </a:r>
            <a:r>
              <a:rPr lang="en-US" dirty="0" err="1" smtClean="0"/>
              <a:t>VIRING.sworn.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bornr,ibm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308529" y="4897464"/>
            <a:ext cx="805912" cy="7594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190575" y="4539562"/>
            <a:ext cx="188545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</a:t>
            </a:r>
          </a:p>
          <a:p>
            <a:r>
              <a:rPr lang="en-US" sz="800" strike="sngStrike" dirty="0" err="1" smtClean="0"/>
              <a:t>Ibm.damiler.davidon.marx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harleydavids</a:t>
            </a:r>
            <a:r>
              <a:rPr lang="en-US" sz="800" strike="sngStrike" dirty="0"/>
              <a:t>)</a:t>
            </a:r>
          </a:p>
        </p:txBody>
      </p:sp>
      <p:cxnSp>
        <p:nvCxnSpPr>
          <p:cNvPr id="19" name="Straight Connector 18"/>
          <p:cNvCxnSpPr>
            <a:endCxn id="10" idx="2"/>
          </p:cNvCxnSpPr>
          <p:nvPr/>
        </p:nvCxnSpPr>
        <p:spPr>
          <a:xfrm flipV="1">
            <a:off x="3952068" y="5032005"/>
            <a:ext cx="1181234" cy="1167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308529" y="5277172"/>
            <a:ext cx="1409011" cy="1402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Isosceles Triangle 23"/>
          <p:cNvSpPr/>
          <p:nvPr/>
        </p:nvSpPr>
        <p:spPr>
          <a:xfrm rot="19055663">
            <a:off x="4650124" y="5656881"/>
            <a:ext cx="464317" cy="357902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8553761">
            <a:off x="3949223" y="5915237"/>
            <a:ext cx="106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FRICTION</a:t>
            </a:r>
            <a:endParaRPr lang="en-US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533614" y="4785783"/>
            <a:ext cx="1116510" cy="4913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27271" y="4617820"/>
            <a:ext cx="6928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Brain,kernel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6076028" y="5845100"/>
            <a:ext cx="2531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  SFO-{</a:t>
            </a:r>
            <a:r>
              <a:rPr lang="en-US" strike="sngStrike" dirty="0" smtClean="0">
                <a:solidFill>
                  <a:schemeClr val="accent4"/>
                </a:solidFill>
              </a:rPr>
              <a:t>FRICTION</a:t>
            </a:r>
            <a:r>
              <a:rPr lang="en-US" dirty="0" smtClean="0"/>
              <a:t>}-FRA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78292" y="6070556"/>
            <a:ext cx="506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 Jason </a:t>
            </a:r>
            <a:r>
              <a:rPr lang="en-US" strike="sngStrike" dirty="0" err="1" smtClean="0"/>
              <a:t>Broune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Virgina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Rometti</a:t>
            </a:r>
            <a:r>
              <a:rPr lang="en-US" strike="sngStrike" dirty="0" smtClean="0"/>
              <a:t> must think about …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6307810" y="6439888"/>
            <a:ext cx="230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Suspect</a:t>
            </a:r>
            <a:r>
              <a:rPr lang="en-US" dirty="0" smtClean="0"/>
              <a:t>: Killer/Murder</a:t>
            </a:r>
            <a:endParaRPr lang="en-US" dirty="0"/>
          </a:p>
        </p:txBody>
      </p:sp>
      <p:cxnSp>
        <p:nvCxnSpPr>
          <p:cNvPr id="34" name="Straight Connector 33"/>
          <p:cNvCxnSpPr>
            <a:stCxn id="32" idx="3"/>
          </p:cNvCxnSpPr>
          <p:nvPr/>
        </p:nvCxnSpPr>
        <p:spPr>
          <a:xfrm flipH="1">
            <a:off x="7175715" y="6624554"/>
            <a:ext cx="1439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00299" y="2387708"/>
            <a:ext cx="1173571" cy="10024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0639734" y="1917452"/>
            <a:ext cx="1356222" cy="253288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473680" y="1892279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J-10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6307810" y="2127870"/>
            <a:ext cx="2191129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0190458" y="1702169"/>
            <a:ext cx="1970989" cy="2666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660707" y="1517503"/>
            <a:ext cx="140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Orchard Park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483760" y="1702169"/>
            <a:ext cx="1824050" cy="9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359001" y="2387708"/>
            <a:ext cx="20217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CD Store: Tyson and Jason</a:t>
            </a:r>
          </a:p>
          <a:p>
            <a:r>
              <a:rPr lang="en-US" sz="1100" dirty="0" smtClean="0"/>
              <a:t>Ball </a:t>
            </a:r>
            <a:r>
              <a:rPr lang="en-US" sz="1100" dirty="0" err="1" smtClean="0"/>
              <a:t>Berings</a:t>
            </a:r>
            <a:r>
              <a:rPr lang="en-US" sz="1100" dirty="0" smtClean="0"/>
              <a:t>: Tyson and Brandon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6416298" y="2354953"/>
            <a:ext cx="1417023" cy="213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48" idx="3"/>
          </p:cNvCxnSpPr>
          <p:nvPr/>
        </p:nvCxnSpPr>
        <p:spPr>
          <a:xfrm flipV="1">
            <a:off x="6359001" y="2603152"/>
            <a:ext cx="2021707" cy="20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228085" y="3217977"/>
            <a:ext cx="12634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new kids on the block 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1575633" y="3439732"/>
            <a:ext cx="1582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- </a:t>
            </a:r>
            <a:r>
              <a:rPr lang="en-US" strike="sngStrike" dirty="0" err="1" smtClean="0"/>
              <a:t>Yougurt</a:t>
            </a:r>
            <a:r>
              <a:rPr lang="en-US" strike="sngStrike" dirty="0" smtClean="0"/>
              <a:t> Store</a:t>
            </a:r>
            <a:endParaRPr lang="en-US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6215996" y="3136119"/>
            <a:ext cx="1868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- </a:t>
            </a:r>
            <a:r>
              <a:rPr lang="en-US" strike="sngStrike" dirty="0" err="1" smtClean="0"/>
              <a:t>Yougurt</a:t>
            </a:r>
            <a:r>
              <a:rPr lang="en-US" strike="sngStrike" dirty="0" smtClean="0"/>
              <a:t> Samples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544914" y="1520310"/>
            <a:ext cx="3504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February 26th VIRINGA.MARY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600299" y="4570467"/>
            <a:ext cx="11069925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940" y="2631034"/>
            <a:ext cx="201227" cy="30906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5362854" y="2631034"/>
            <a:ext cx="673801" cy="2579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3249543" y="1950795"/>
            <a:ext cx="0" cy="253793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5654554" y="3888215"/>
            <a:ext cx="2812065" cy="3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 flipV="1">
            <a:off x="4590179" y="4158435"/>
            <a:ext cx="3010682" cy="12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0278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67186" y="2278251"/>
            <a:ext cx="935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b="1" dirty="0" err="1" smtClean="0"/>
              <a:t>adam</a:t>
            </a:r>
            <a:r>
              <a:rPr lang="en-US" b="1" dirty="0" smtClean="0"/>
              <a:t>”</a:t>
            </a:r>
          </a:p>
          <a:p>
            <a:r>
              <a:rPr lang="en-US" dirty="0" smtClean="0"/>
              <a:t>Al </a:t>
            </a:r>
            <a:r>
              <a:rPr lang="en-US" dirty="0" err="1" smtClean="0"/>
              <a:t>Kaida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874" y="2924582"/>
            <a:ext cx="1495909" cy="8377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742" y="2924582"/>
            <a:ext cx="1527652" cy="85548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020742" y="2278251"/>
            <a:ext cx="5262743" cy="18442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0" name="Rectangle 9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649837" y="2565822"/>
            <a:ext cx="1262044" cy="2898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823659" y="2395341"/>
            <a:ext cx="1022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73437" y="2169763"/>
            <a:ext cx="2076400" cy="30066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441" y="1767333"/>
            <a:ext cx="267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“Corny” </a:t>
            </a:r>
            <a:r>
              <a:rPr lang="en-US" dirty="0" err="1" smtClean="0"/>
              <a:t>Cornelus</a:t>
            </a:r>
            <a:r>
              <a:rPr lang="en-US" dirty="0" smtClean="0"/>
              <a:t> </a:t>
            </a:r>
            <a:r>
              <a:rPr lang="en-US" dirty="0" err="1" smtClean="0"/>
              <a:t>Schultes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81441" y="1767333"/>
            <a:ext cx="935915" cy="402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069383" y="2511380"/>
            <a:ext cx="1348353" cy="14406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587732" y="2538601"/>
            <a:ext cx="163576" cy="14134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1123482" y="3130658"/>
            <a:ext cx="1403114" cy="1459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73437" y="1767333"/>
            <a:ext cx="1627322" cy="4184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867186" y="4122549"/>
            <a:ext cx="757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23659" y="2565822"/>
            <a:ext cx="757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2" y="2127672"/>
            <a:ext cx="876300" cy="8763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139672" y="1935847"/>
            <a:ext cx="540489" cy="1597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833" y="4191439"/>
            <a:ext cx="3959998" cy="26418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827" y="4208274"/>
            <a:ext cx="3944746" cy="26250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6" y="5203655"/>
            <a:ext cx="2140436" cy="156910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083602" y="1473805"/>
            <a:ext cx="84843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Ronald Reagan driving </a:t>
            </a:r>
            <a:r>
              <a:rPr lang="en-US" sz="4000" b="1" strike="sngStrike" dirty="0" smtClean="0"/>
              <a:t>east</a:t>
            </a:r>
            <a:r>
              <a:rPr lang="en-US" sz="4000" b="1" dirty="0" smtClean="0"/>
              <a:t> berlin, WIN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1532665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99" y="5981866"/>
            <a:ext cx="651790" cy="32808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375" y="5500516"/>
            <a:ext cx="1185516" cy="1185516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43" y="5529117"/>
            <a:ext cx="1327506" cy="1230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124" y="3619852"/>
            <a:ext cx="2885564" cy="15946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37" y="3619852"/>
            <a:ext cx="1411787" cy="141178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4029558" y="3450812"/>
            <a:ext cx="1919566" cy="2324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32463" y="4984741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Walmart, San Ramon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17338" y="1868367"/>
            <a:ext cx="272811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TORT-1</a:t>
            </a:r>
            <a:endParaRPr lang="en-US" sz="6600" b="1" dirty="0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3673097" y="3619852"/>
            <a:ext cx="6214820" cy="1225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96526" y="2682958"/>
            <a:ext cx="23609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HOMICIDE:SUNSTROKE</a:t>
            </a:r>
          </a:p>
          <a:p>
            <a:r>
              <a:rPr lang="en-US" sz="800" strike="sngStrike" dirty="0" smtClean="0"/>
              <a:t>(Kodak blond </a:t>
            </a:r>
            <a:r>
              <a:rPr lang="en-US" sz="800" strike="sngStrike" dirty="0" err="1" smtClean="0"/>
              <a:t>colred</a:t>
            </a:r>
            <a:r>
              <a:rPr lang="en-US" sz="800" strike="sngStrike" dirty="0" smtClean="0"/>
              <a:t> hair)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4959458" y="4417179"/>
            <a:ext cx="5331417" cy="133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2945457" y="5270782"/>
            <a:ext cx="6183044" cy="569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58" y="2126533"/>
            <a:ext cx="670678" cy="101508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9886" y="2137893"/>
            <a:ext cx="2958174" cy="139208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H="1">
            <a:off x="3673097" y="2081985"/>
            <a:ext cx="6214820" cy="1225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2945457" y="3546391"/>
            <a:ext cx="6578781" cy="318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945457" y="1963353"/>
            <a:ext cx="6578780" cy="651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243230" y="5499843"/>
            <a:ext cx="4489706" cy="1071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231756" y="5775558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knut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</a:t>
            </a:r>
            <a:r>
              <a:rPr lang="en-US" sz="800" strike="sngStrike" dirty="0" smtClean="0"/>
              <a:t> peter)</a:t>
            </a:r>
            <a:endParaRPr lang="en-US" sz="800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952786" y="5327683"/>
            <a:ext cx="1131377" cy="982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19932" y="3619852"/>
            <a:ext cx="36222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SQ.CDCR.FBI.inestings</a:t>
            </a:r>
            <a:r>
              <a:rPr lang="en-US" dirty="0" smtClean="0"/>
              <a:t>(</a:t>
            </a:r>
            <a:r>
              <a:rPr lang="en-US" strike="sngStrike" dirty="0" err="1" smtClean="0"/>
              <a:t>charls</a:t>
            </a:r>
            <a:r>
              <a:rPr lang="en-US" strike="sngStrike" dirty="0" smtClean="0"/>
              <a:t> mason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Son of Peter</a:t>
            </a:r>
          </a:p>
          <a:p>
            <a:r>
              <a:rPr lang="en-US" strike="sngStrike" dirty="0" smtClean="0"/>
              <a:t>Son of Man</a:t>
            </a:r>
            <a:endParaRPr lang="en-US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1717651" y="444104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knut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</a:t>
            </a:r>
            <a:r>
              <a:rPr lang="en-US" sz="800" strike="sngStrike" dirty="0" smtClean="0"/>
              <a:t> peter)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619932" y="4613033"/>
            <a:ext cx="2463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trike="sngStrike" dirty="0" smtClean="0"/>
              <a:t>“</a:t>
            </a:r>
            <a:r>
              <a:rPr lang="en-US" sz="3600" b="1" strike="sngStrike" dirty="0" err="1" smtClean="0"/>
              <a:t>Petersson</a:t>
            </a:r>
            <a:r>
              <a:rPr lang="en-US" sz="3600" b="1" strike="sngStrike" dirty="0" smtClean="0"/>
              <a:t>”</a:t>
            </a:r>
            <a:endParaRPr lang="en-US" sz="3600" b="1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46" y="5355832"/>
            <a:ext cx="288021" cy="28802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33" y="5333989"/>
            <a:ext cx="830358" cy="83035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878598" y="5651295"/>
            <a:ext cx="60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!gay</a:t>
            </a:r>
            <a:endParaRPr lang="en-US" strike="sngStrike" dirty="0"/>
          </a:p>
        </p:txBody>
      </p:sp>
      <p:sp>
        <p:nvSpPr>
          <p:cNvPr id="86" name="Rectangle 85"/>
          <p:cNvSpPr/>
          <p:nvPr/>
        </p:nvSpPr>
        <p:spPr>
          <a:xfrm>
            <a:off x="1363852" y="5639309"/>
            <a:ext cx="937077" cy="144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413662" y="5863919"/>
            <a:ext cx="885553" cy="822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936458" y="6035562"/>
            <a:ext cx="1295298" cy="410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062168" y="670177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Add </a:t>
            </a:r>
            <a:r>
              <a:rPr lang="en-US" strike="sngStrike" dirty="0" err="1" smtClean="0"/>
              <a:t>ss</a:t>
            </a:r>
            <a:r>
              <a:rPr lang="en-US" strike="sngStrike" dirty="0" smtClean="0"/>
              <a:t> </a:t>
            </a:r>
            <a:r>
              <a:rPr lang="en-US" dirty="0" smtClean="0"/>
              <a:t>ID:DE</a:t>
            </a:r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007391" y="5815496"/>
            <a:ext cx="1339599" cy="666096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2108200" y="5863919"/>
            <a:ext cx="169275" cy="117947"/>
          </a:xfrm>
          <a:prstGeom prst="ellipse">
            <a:avLst/>
          </a:prstGeom>
          <a:solidFill>
            <a:schemeClr val="accent4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3207375" y="5557219"/>
            <a:ext cx="4489706" cy="1071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17338" y="184178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1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8190">
            <a:off x="4780210" y="4308600"/>
            <a:ext cx="2045941" cy="777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34199" y="3534885"/>
            <a:ext cx="11512896" cy="157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4199" y="4373331"/>
            <a:ext cx="11721600" cy="1730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86127" y="3124469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Gini.lin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27" y="1813156"/>
            <a:ext cx="876300" cy="876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188" y="4534816"/>
            <a:ext cx="231300" cy="3132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768" y="2706935"/>
            <a:ext cx="434478" cy="28947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9013708" y="4491856"/>
            <a:ext cx="484259" cy="313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28335" y="2664144"/>
            <a:ext cx="402585" cy="42701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986127" y="2213811"/>
            <a:ext cx="1647866" cy="158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32" idx="3"/>
          </p:cNvCxnSpPr>
          <p:nvPr/>
        </p:nvCxnSpPr>
        <p:spPr>
          <a:xfrm>
            <a:off x="1828800" y="2664144"/>
            <a:ext cx="947705" cy="1915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2903" y="3202512"/>
            <a:ext cx="2347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SALES</a:t>
            </a:r>
            <a:r>
              <a:rPr lang="en-US" sz="800" dirty="0" smtClean="0"/>
              <a:t> </a:t>
            </a:r>
            <a:r>
              <a:rPr lang="en-US" sz="800" dirty="0" err="1" smtClean="0"/>
              <a:t>Enterpries</a:t>
            </a:r>
            <a:r>
              <a:rPr lang="en-US" sz="800" dirty="0" smtClean="0"/>
              <a:t> </a:t>
            </a:r>
            <a:r>
              <a:rPr lang="en-US" sz="800" dirty="0" err="1" smtClean="0"/>
              <a:t>BofA</a:t>
            </a:r>
            <a:r>
              <a:rPr lang="en-US" sz="800" dirty="0" smtClean="0"/>
              <a:t>( </a:t>
            </a:r>
            <a:r>
              <a:rPr lang="en-US" sz="800" dirty="0" err="1" smtClean="0"/>
              <a:t>wsam</a:t>
            </a:r>
            <a:r>
              <a:rPr lang="en-US" sz="800" dirty="0" smtClean="0"/>
              <a:t>/ MARK)</a:t>
            </a:r>
          </a:p>
          <a:p>
            <a:r>
              <a:rPr lang="en-US" sz="800" dirty="0" smtClean="0"/>
              <a:t>0.1 </a:t>
            </a:r>
            <a:r>
              <a:rPr lang="en-US" sz="800" dirty="0" err="1" smtClean="0"/>
              <a:t>bofa.breedloaf</a:t>
            </a:r>
            <a:r>
              <a:rPr lang="en-US" sz="800" dirty="0" smtClean="0"/>
              <a:t>: fixing a truck </a:t>
            </a:r>
            <a:r>
              <a:rPr lang="en-US" sz="800" dirty="0" err="1" smtClean="0"/>
              <a:t>Gov</a:t>
            </a:r>
            <a:endParaRPr lang="en-US" sz="800" dirty="0" smtClean="0"/>
          </a:p>
          <a:p>
            <a:r>
              <a:rPr lang="en-US" sz="800" dirty="0"/>
              <a:t>	</a:t>
            </a:r>
            <a:r>
              <a:rPr lang="en-US" sz="800" strike="sngStrike" dirty="0" err="1" smtClean="0"/>
              <a:t>ibm.partner.profile.tamgroup</a:t>
            </a:r>
            <a:endParaRPr lang="en-US" sz="800" strike="sngStrike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542885" y="299643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)truck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 rot="631280">
            <a:off x="4458042" y="5359950"/>
            <a:ext cx="2005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§422.6 Hate Crime</a:t>
            </a:r>
          </a:p>
          <a:p>
            <a:r>
              <a:rPr lang="en-US" dirty="0" smtClean="0"/>
              <a:t>!§422.6 Hate Crime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 rot="608554">
            <a:off x="4585565" y="500152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432069" y="588483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11734">
            <a:off x="2150554" y="2070290"/>
            <a:ext cx="687284" cy="439047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921531">
            <a:off x="9452082" y="3111993"/>
            <a:ext cx="724750" cy="44162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0033" y="2724292"/>
            <a:ext cx="236472" cy="2627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1157" y="4516431"/>
            <a:ext cx="315023" cy="350025"/>
          </a:xfrm>
          <a:prstGeom prst="rect">
            <a:avLst/>
          </a:prstGeom>
        </p:spPr>
      </p:pic>
      <p:cxnSp>
        <p:nvCxnSpPr>
          <p:cNvPr id="36" name="Straight Connector 35"/>
          <p:cNvCxnSpPr>
            <a:stCxn id="33" idx="1"/>
          </p:cNvCxnSpPr>
          <p:nvPr/>
        </p:nvCxnSpPr>
        <p:spPr>
          <a:xfrm flipV="1">
            <a:off x="7041157" y="4603289"/>
            <a:ext cx="499782" cy="88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33366" y="497268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4730100" y="321320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https://obamawhitehouse.archives.gov/briefing-room/signed-legislation?field_legislation_status_value=0&amp;</a:t>
            </a:r>
            <a:r>
              <a:rPr lang="en-US" sz="800" b="1" dirty="0" smtClean="0"/>
              <a:t>page=8</a:t>
            </a:r>
            <a:endParaRPr lang="en-US" sz="8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3853630" y="3103968"/>
            <a:ext cx="990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Page274</a:t>
            </a:r>
            <a:endParaRPr lang="en-US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87262">
            <a:off x="1615097" y="4950529"/>
            <a:ext cx="2352381" cy="50476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 flipV="1">
            <a:off x="4432069" y="3797085"/>
            <a:ext cx="142026" cy="19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44" idx="0"/>
          </p:cNvCxnSpPr>
          <p:nvPr/>
        </p:nvCxnSpPr>
        <p:spPr>
          <a:xfrm flipV="1">
            <a:off x="4030920" y="3103968"/>
            <a:ext cx="317910" cy="56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74998" y="5769388"/>
            <a:ext cx="4278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!HOMCIE:LUX:HATEHOLE</a:t>
            </a:r>
          </a:p>
          <a:p>
            <a:r>
              <a:rPr lang="en-US" strike="sngStrike" dirty="0" smtClean="0"/>
              <a:t>Help Haiti</a:t>
            </a:r>
          </a:p>
          <a:p>
            <a:r>
              <a:rPr lang="en-US" strike="sngStrike" dirty="0" smtClean="0"/>
              <a:t>Jeff Haiti Hass from </a:t>
            </a:r>
            <a:r>
              <a:rPr lang="en-US" strike="sngStrike" dirty="0" err="1" smtClean="0"/>
              <a:t>Hatehold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Moutain</a:t>
            </a:r>
            <a:r>
              <a:rPr lang="en-US" strike="sngStrike" dirty="0" smtClean="0"/>
              <a:t> View</a:t>
            </a:r>
            <a:endParaRPr lang="en-US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180" y="3693271"/>
            <a:ext cx="455807" cy="45580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40" y="2724292"/>
            <a:ext cx="339838" cy="339838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H="1">
            <a:off x="4231811" y="2724292"/>
            <a:ext cx="634657" cy="272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047055" y="3676215"/>
            <a:ext cx="764932" cy="4089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584" y="3370156"/>
            <a:ext cx="296047" cy="29604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3621155" y="3414167"/>
            <a:ext cx="270403" cy="3810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908144">
            <a:off x="4823740" y="5861721"/>
            <a:ext cx="99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!§187 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907" y="5942442"/>
            <a:ext cx="455807" cy="455807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5330557" y="6057671"/>
            <a:ext cx="603224" cy="2126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3577113" y="5599874"/>
            <a:ext cx="10432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Page 274</a:t>
            </a:r>
          </a:p>
          <a:p>
            <a:r>
              <a:rPr lang="en-US" b="1" dirty="0" smtClean="0"/>
              <a:t>-</a:t>
            </a:r>
            <a:r>
              <a:rPr lang="en-US" sz="800" b="1" dirty="0" err="1" smtClean="0"/>
              <a:t>Buldign</a:t>
            </a:r>
            <a:r>
              <a:rPr lang="en-US" b="1" dirty="0" smtClean="0"/>
              <a:t> G</a:t>
            </a:r>
            <a:endParaRPr lang="en-US" b="1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12" y="5942442"/>
            <a:ext cx="240781" cy="314534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3563738" y="5444436"/>
            <a:ext cx="843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Gini.lin</a:t>
            </a:r>
            <a:endParaRPr lang="en-US" strike="sngStrike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098762" y="5884836"/>
            <a:ext cx="475333" cy="470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 rot="755745">
            <a:off x="7704782" y="2141336"/>
            <a:ext cx="455611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ATOMCLOCI(HOMICIDE:JESUS:((</a:t>
            </a:r>
            <a:r>
              <a:rPr lang="en-US" dirty="0" err="1" smtClean="0"/>
              <a:t>franlkin</a:t>
            </a:r>
            <a:r>
              <a:rPr lang="en-US" dirty="0" smtClean="0"/>
              <a:t>().Gov.)</a:t>
            </a:r>
          </a:p>
          <a:p>
            <a:r>
              <a:rPr lang="en-US" sz="800" strike="sngStrike" dirty="0" smtClean="0"/>
              <a:t>System </a:t>
            </a:r>
            <a:r>
              <a:rPr lang="en-US" sz="800" strike="sngStrike" dirty="0" err="1" smtClean="0"/>
              <a:t>i</a:t>
            </a:r>
            <a:r>
              <a:rPr lang="en-US" sz="800" strike="sngStrike" dirty="0" smtClean="0"/>
              <a:t>(i5 </a:t>
            </a:r>
            <a:r>
              <a:rPr lang="en-US" sz="800" strike="sngStrike" dirty="0" err="1" smtClean="0"/>
              <a:t>iSeries</a:t>
            </a:r>
            <a:r>
              <a:rPr lang="en-US" sz="800" strike="sngStrike" dirty="0" smtClean="0"/>
              <a:t>): CPU </a:t>
            </a:r>
            <a:r>
              <a:rPr lang="en-US" sz="800" strike="sngStrike" dirty="0" err="1" smtClean="0"/>
              <a:t>Govermour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Tivli</a:t>
            </a:r>
            <a:r>
              <a:rPr lang="en-US" sz="800" strike="sngStrike" dirty="0" smtClean="0"/>
              <a:t> Framework </a:t>
            </a:r>
            <a:r>
              <a:rPr lang="en-US" sz="800" strike="sngStrike" dirty="0" err="1" smtClean="0"/>
              <a:t>Govenour</a:t>
            </a:r>
            <a:endParaRPr lang="en-US" sz="800" strike="sngStrike" dirty="0" smtClean="0"/>
          </a:p>
          <a:p>
            <a:r>
              <a:rPr lang="en-US" dirty="0" smtClean="0"/>
              <a:t>HOMCIE:MAORY(SF).</a:t>
            </a:r>
            <a:r>
              <a:rPr lang="en-US" dirty="0" err="1" smtClean="0"/>
              <a:t>Gov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10693831" y="2402237"/>
            <a:ext cx="945396" cy="18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 rot="683985">
            <a:off x="10025030" y="2922293"/>
            <a:ext cx="228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Marin, Ross, California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896787" y="2943063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QUEEN(</a:t>
            </a:r>
            <a:r>
              <a:rPr lang="en-US" sz="800" strike="sngStrike" dirty="0" err="1" smtClean="0"/>
              <a:t>starbucsk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0" name="Rectangle 79"/>
          <p:cNvSpPr/>
          <p:nvPr/>
        </p:nvSpPr>
        <p:spPr>
          <a:xfrm>
            <a:off x="6850758" y="6080667"/>
            <a:ext cx="2373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QUEEN: </a:t>
            </a:r>
            <a:r>
              <a:rPr lang="en-US" dirty="0" err="1" smtClean="0"/>
              <a:t>Helep</a:t>
            </a:r>
            <a:r>
              <a:rPr lang="en-US" dirty="0" smtClean="0"/>
              <a:t> </a:t>
            </a:r>
            <a:r>
              <a:rPr lang="en-US" dirty="0" err="1" smtClean="0"/>
              <a:t>Hati</a:t>
            </a:r>
            <a:r>
              <a:rPr lang="en-US" dirty="0" smtClean="0"/>
              <a:t>, no.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6700396" y="5683115"/>
            <a:ext cx="122796" cy="127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781593" y="5683115"/>
            <a:ext cx="5394138" cy="799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77214">
            <a:off x="6862988" y="5792895"/>
            <a:ext cx="1511082" cy="269743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904389" y="6398420"/>
            <a:ext cx="44883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HOMICDIE:LUX:HATEHOLE:INTENETPAYMENTs</a:t>
            </a:r>
          </a:p>
          <a:p>
            <a:r>
              <a:rPr lang="en-US" sz="900" dirty="0" smtClean="0"/>
              <a:t>: </a:t>
            </a:r>
            <a:r>
              <a:rPr lang="en-US" sz="900" strike="sngStrike" dirty="0" err="1" smtClean="0"/>
              <a:t>jeff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hass</a:t>
            </a:r>
            <a:r>
              <a:rPr lang="en-US" sz="900" strike="sngStrike" dirty="0" smtClean="0"/>
              <a:t> from </a:t>
            </a:r>
            <a:r>
              <a:rPr lang="en-US" sz="900" strike="sngStrike" dirty="0" err="1" smtClean="0"/>
              <a:t>Hatehole</a:t>
            </a:r>
            <a:endParaRPr lang="en-US" sz="900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 flipH="1" flipV="1">
            <a:off x="7356180" y="6231053"/>
            <a:ext cx="1899657" cy="3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626876" y="5498449"/>
            <a:ext cx="103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 274</a:t>
            </a:r>
            <a:endParaRPr lang="en-US" b="1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83287" y="5891872"/>
            <a:ext cx="1069657" cy="6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894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26590" y="366552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1" i="0" dirty="0" smtClean="0">
                <a:solidFill>
                  <a:srgbClr val="333333"/>
                </a:solidFill>
                <a:effectLst/>
                <a:latin typeface="inherit"/>
              </a:rPr>
              <a:t>Signed</a:t>
            </a:r>
            <a:r>
              <a:rPr lang="en-US" b="0" i="0" dirty="0" smtClean="0">
                <a:solidFill>
                  <a:srgbClr val="333333"/>
                </a:solidFill>
                <a:effectLst/>
                <a:latin typeface="inherit"/>
              </a:rPr>
              <a:t> on October 7, 2016</a:t>
            </a:r>
          </a:p>
          <a:p>
            <a:pPr fontAlgn="base"/>
            <a:r>
              <a:rPr lang="en-US" b="0" i="0" u="none" strike="noStrike" dirty="0" smtClean="0">
                <a:solidFill>
                  <a:srgbClr val="336699"/>
                </a:solidFill>
                <a:effectLst/>
                <a:latin typeface="inherit"/>
                <a:hlinkClick r:id="rId2"/>
              </a:rPr>
              <a:t>Bathrooms Accessible in Every Situation Act or BABIES Act</a:t>
            </a:r>
            <a:endParaRPr lang="en-US" b="0" i="0" dirty="0">
              <a:solidFill>
                <a:srgbClr val="333333"/>
              </a:solidFill>
              <a:effectLst/>
              <a:latin typeface="HCo Hoefler Tex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39" y="3712554"/>
            <a:ext cx="876300" cy="87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26590" y="49137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937288" y="4913728"/>
            <a:ext cx="110038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743844" y="2464131"/>
            <a:ext cx="2373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QUEEN: </a:t>
            </a:r>
            <a:r>
              <a:rPr lang="en-US" dirty="0" err="1" smtClean="0"/>
              <a:t>Helep</a:t>
            </a:r>
            <a:r>
              <a:rPr lang="en-US" dirty="0" smtClean="0"/>
              <a:t> </a:t>
            </a:r>
            <a:r>
              <a:rPr lang="en-US" dirty="0" err="1" smtClean="0"/>
              <a:t>Hati</a:t>
            </a:r>
            <a:r>
              <a:rPr lang="en-US" dirty="0" smtClean="0"/>
              <a:t>, no.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2593482" y="2066579"/>
            <a:ext cx="122796" cy="127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74679" y="2066579"/>
            <a:ext cx="5394138" cy="799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7214">
            <a:off x="2756074" y="2176359"/>
            <a:ext cx="1511082" cy="26974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97475" y="2781884"/>
            <a:ext cx="44883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HOMICDIE:LUX:HATEHOLE:INTENETPAYMENTs</a:t>
            </a:r>
          </a:p>
          <a:p>
            <a:r>
              <a:rPr lang="en-US" sz="900" dirty="0" smtClean="0"/>
              <a:t>: </a:t>
            </a:r>
            <a:r>
              <a:rPr lang="en-US" sz="900" strike="sngStrike" dirty="0" err="1" smtClean="0"/>
              <a:t>jeff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hass</a:t>
            </a:r>
            <a:r>
              <a:rPr lang="en-US" sz="900" strike="sngStrike" dirty="0" smtClean="0"/>
              <a:t> from </a:t>
            </a:r>
            <a:r>
              <a:rPr lang="en-US" sz="900" strike="sngStrike" dirty="0" err="1" smtClean="0"/>
              <a:t>Hatehole</a:t>
            </a:r>
            <a:endParaRPr lang="en-US" sz="900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3037668" y="2505321"/>
            <a:ext cx="1899657" cy="34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19962" y="1881913"/>
            <a:ext cx="103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 274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8" y="2511380"/>
            <a:ext cx="876300" cy="8763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16" y="2222663"/>
            <a:ext cx="494363" cy="4985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12" y="3619911"/>
            <a:ext cx="490086" cy="494204"/>
          </a:xfrm>
          <a:prstGeom prst="rect">
            <a:avLst/>
          </a:prstGeom>
        </p:spPr>
      </p:pic>
      <p:sp>
        <p:nvSpPr>
          <p:cNvPr id="22" name="Round Single Corner Rectangle 21"/>
          <p:cNvSpPr/>
          <p:nvPr/>
        </p:nvSpPr>
        <p:spPr>
          <a:xfrm>
            <a:off x="500206" y="5944863"/>
            <a:ext cx="10375343" cy="571575"/>
          </a:xfrm>
          <a:prstGeom prst="round1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2926" y="6074226"/>
            <a:ext cx="11375756" cy="208646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09966" y="2066579"/>
            <a:ext cx="1916624" cy="159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6" idx="0"/>
          </p:cNvCxnSpPr>
          <p:nvPr/>
        </p:nvCxnSpPr>
        <p:spPr>
          <a:xfrm>
            <a:off x="425361" y="3223765"/>
            <a:ext cx="2015390" cy="1689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210" y="1750981"/>
            <a:ext cx="495176" cy="52522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773" y="3127678"/>
            <a:ext cx="495176" cy="52522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24" y="1949788"/>
            <a:ext cx="573024" cy="57302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24" y="3269710"/>
            <a:ext cx="650515" cy="65051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97386" y="2066579"/>
            <a:ext cx="835670" cy="637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6941" y="3396857"/>
            <a:ext cx="835670" cy="637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1044" y="2183489"/>
            <a:ext cx="924213" cy="111576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9329980" y="2331297"/>
            <a:ext cx="495945" cy="450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9329980" y="3023975"/>
            <a:ext cx="495945" cy="507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671" y="4269069"/>
            <a:ext cx="562502" cy="75096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9203150" y="4127189"/>
            <a:ext cx="1682155" cy="78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8322590" y="4127189"/>
            <a:ext cx="1255362" cy="112708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O</a:t>
            </a:r>
            <a:endParaRPr lang="en-US" sz="9600" dirty="0"/>
          </a:p>
        </p:txBody>
      </p:sp>
      <p:sp>
        <p:nvSpPr>
          <p:cNvPr id="48" name="Oval 47"/>
          <p:cNvSpPr/>
          <p:nvPr/>
        </p:nvSpPr>
        <p:spPr>
          <a:xfrm>
            <a:off x="10722723" y="4084482"/>
            <a:ext cx="1255362" cy="112708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O</a:t>
            </a:r>
            <a:endParaRPr lang="en-US" sz="9600" dirty="0"/>
          </a:p>
        </p:txBody>
      </p:sp>
      <p:sp>
        <p:nvSpPr>
          <p:cNvPr id="49" name="TextBox 48"/>
          <p:cNvSpPr txBox="1"/>
          <p:nvPr/>
        </p:nvSpPr>
        <p:spPr>
          <a:xfrm>
            <a:off x="8555064" y="3867013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Sandr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0960386" y="3647184"/>
            <a:ext cx="830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Sandra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020633" y="444575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bella</a:t>
            </a:r>
            <a:endParaRPr lang="en-US" dirty="0"/>
          </a:p>
        </p:txBody>
      </p:sp>
      <p:cxnSp>
        <p:nvCxnSpPr>
          <p:cNvPr id="53" name="Straight Connector 52"/>
          <p:cNvCxnSpPr>
            <a:endCxn id="47" idx="7"/>
          </p:cNvCxnSpPr>
          <p:nvPr/>
        </p:nvCxnSpPr>
        <p:spPr>
          <a:xfrm flipV="1">
            <a:off x="8068817" y="4292247"/>
            <a:ext cx="1325291" cy="990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0701497" y="4095168"/>
            <a:ext cx="1276588" cy="1231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216" y="4206023"/>
            <a:ext cx="573507" cy="76566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53" y="4561359"/>
            <a:ext cx="402731" cy="604096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7285820" y="4520458"/>
            <a:ext cx="782997" cy="733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128" y="4743863"/>
            <a:ext cx="468008" cy="61418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804" y="4754484"/>
            <a:ext cx="582801" cy="582801"/>
          </a:xfrm>
          <a:prstGeom prst="rect">
            <a:avLst/>
          </a:prstGeom>
        </p:spPr>
      </p:pic>
      <p:cxnSp>
        <p:nvCxnSpPr>
          <p:cNvPr id="63" name="Straight Connector 62"/>
          <p:cNvCxnSpPr>
            <a:stCxn id="4" idx="2"/>
          </p:cNvCxnSpPr>
          <p:nvPr/>
        </p:nvCxnSpPr>
        <p:spPr>
          <a:xfrm>
            <a:off x="5274590" y="4588854"/>
            <a:ext cx="1637654" cy="694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906233" y="4901535"/>
            <a:ext cx="2374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: my </a:t>
            </a:r>
            <a:r>
              <a:rPr lang="en-US" sz="800" strike="sngStrike" dirty="0" err="1" smtClean="0"/>
              <a:t>gradnfahter</a:t>
            </a:r>
            <a:r>
              <a:rPr lang="en-US" sz="800" strike="sngStrike" dirty="0" smtClean="0"/>
              <a:t> gam me </a:t>
            </a:r>
            <a:r>
              <a:rPr lang="en-US" sz="800" strike="sngStrike" dirty="0" err="1" smtClean="0"/>
              <a:t>shcnap</a:t>
            </a:r>
            <a:r>
              <a:rPr lang="en-US" sz="800" strike="sngStrike" dirty="0" smtClean="0"/>
              <a:t> at 3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4118017" y="4356142"/>
            <a:ext cx="288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G.CPVA.HOMCE:LUX.box</a:t>
            </a:r>
            <a:r>
              <a:rPr lang="en-US" dirty="0" smtClean="0"/>
              <a:t>  IPX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 flipH="1">
            <a:off x="8524260" y="3579218"/>
            <a:ext cx="163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2011 </a:t>
            </a:r>
            <a:r>
              <a:rPr lang="en-US" sz="800" strike="sngStrike" dirty="0" smtClean="0"/>
              <a:t>baby (</a:t>
            </a:r>
            <a:r>
              <a:rPr lang="en-US" sz="800" strike="sngStrike" dirty="0" err="1" smtClean="0"/>
              <a:t>bui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10895916" y="339991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10701497" y="3269710"/>
            <a:ext cx="847162" cy="678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/>
          <p:cNvSpPr/>
          <p:nvPr/>
        </p:nvSpPr>
        <p:spPr>
          <a:xfrm>
            <a:off x="11020633" y="2988847"/>
            <a:ext cx="638316" cy="351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024" y="5094878"/>
            <a:ext cx="374535" cy="50002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824" y="5186247"/>
            <a:ext cx="374535" cy="50002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258" y="5165414"/>
            <a:ext cx="374535" cy="50002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726" y="5130146"/>
            <a:ext cx="374535" cy="50002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6942669" y="5419336"/>
            <a:ext cx="1909145" cy="135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060812" y="5578811"/>
            <a:ext cx="16706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Ib.mdmoeir.prifles.tarmgopry.party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007157" y="5668410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HOMCE:JSUE(</a:t>
            </a:r>
            <a:r>
              <a:rPr lang="en-US" dirty="0" err="1" smtClean="0"/>
              <a:t>frnalin</a:t>
            </a:r>
            <a:r>
              <a:rPr lang="en-US" dirty="0" smtClean="0"/>
              <a:t>).</a:t>
            </a:r>
            <a:r>
              <a:rPr lang="en-US" sz="800" strike="sngStrike" dirty="0" err="1" smtClean="0"/>
              <a:t>wineceller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2829114" y="3299249"/>
            <a:ext cx="183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9866504" y="4156167"/>
            <a:ext cx="1682155" cy="786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9" y="1988186"/>
            <a:ext cx="292577" cy="390605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703547" y="1816824"/>
            <a:ext cx="835670" cy="637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49786" y="2218979"/>
            <a:ext cx="835670" cy="637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88" y="3239213"/>
            <a:ext cx="285706" cy="381432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846929" y="3115280"/>
            <a:ext cx="835670" cy="637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579" y="1827030"/>
            <a:ext cx="534144" cy="534144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1105816" y="1783517"/>
            <a:ext cx="835670" cy="637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253758" y="1535154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CPVA.PREA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9" y="3033743"/>
            <a:ext cx="534144" cy="534144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675912" y="2864713"/>
            <a:ext cx="835670" cy="637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99209" y="4620708"/>
            <a:ext cx="18787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IPX SFO-FRA</a:t>
            </a:r>
          </a:p>
          <a:p>
            <a:r>
              <a:rPr lang="en-US" b="1" dirty="0" smtClean="0"/>
              <a:t>2010 IPX FRA-SFO</a:t>
            </a:r>
          </a:p>
          <a:p>
            <a:r>
              <a:rPr lang="en-US" dirty="0" smtClean="0"/>
              <a:t>2019 IPX FRA-SOF</a:t>
            </a:r>
          </a:p>
          <a:p>
            <a:endParaRPr lang="en-US" dirty="0"/>
          </a:p>
        </p:txBody>
      </p:sp>
      <p:cxnSp>
        <p:nvCxnSpPr>
          <p:cNvPr id="98" name="Straight Connector 97"/>
          <p:cNvCxnSpPr/>
          <p:nvPr/>
        </p:nvCxnSpPr>
        <p:spPr>
          <a:xfrm flipH="1" flipV="1">
            <a:off x="1054928" y="4775918"/>
            <a:ext cx="1009499" cy="89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869081" y="5379147"/>
            <a:ext cx="1193807" cy="41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1529459" y="3346006"/>
            <a:ext cx="1224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CPVA.PREA</a:t>
            </a:r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1511582" y="3647184"/>
            <a:ext cx="5549230" cy="18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4757980" y="5944863"/>
            <a:ext cx="516610" cy="33800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5" name="Oval 104"/>
          <p:cNvSpPr/>
          <p:nvPr/>
        </p:nvSpPr>
        <p:spPr>
          <a:xfrm>
            <a:off x="4937325" y="6282872"/>
            <a:ext cx="337265" cy="45889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Isosceles Triangle 105"/>
          <p:cNvSpPr/>
          <p:nvPr/>
        </p:nvSpPr>
        <p:spPr>
          <a:xfrm>
            <a:off x="4865045" y="6128220"/>
            <a:ext cx="353203" cy="445184"/>
          </a:xfrm>
          <a:prstGeom prst="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4906233" y="5778782"/>
            <a:ext cx="458322" cy="11658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8455522" y="3959264"/>
            <a:ext cx="792583" cy="154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10927163" y="3697256"/>
            <a:ext cx="1038925" cy="21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10701497" y="3429929"/>
            <a:ext cx="319136" cy="10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99209" y="1719820"/>
            <a:ext cx="400997" cy="802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171310" y="2721180"/>
            <a:ext cx="354858" cy="1406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11694" y="1550985"/>
            <a:ext cx="3561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Elke</a:t>
            </a:r>
            <a:endParaRPr lang="en-US" sz="800" strike="sngStrike" dirty="0"/>
          </a:p>
        </p:txBody>
      </p:sp>
      <p:sp>
        <p:nvSpPr>
          <p:cNvPr id="120" name="TextBox 119"/>
          <p:cNvSpPr txBox="1"/>
          <p:nvPr/>
        </p:nvSpPr>
        <p:spPr>
          <a:xfrm>
            <a:off x="5105957" y="1597086"/>
            <a:ext cx="10695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German Step </a:t>
            </a:r>
            <a:r>
              <a:rPr lang="en-US" sz="800" strike="sngStrike" dirty="0" err="1" smtClean="0"/>
              <a:t>Mohter</a:t>
            </a:r>
            <a:endParaRPr lang="en-US" sz="800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2754153" y="3239213"/>
            <a:ext cx="624478" cy="473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H="1" flipV="1">
            <a:off x="2280221" y="4964663"/>
            <a:ext cx="402428" cy="499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H="1">
            <a:off x="1422611" y="2311230"/>
            <a:ext cx="857610" cy="816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553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2" name="Rectangle 11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354" y="3080459"/>
            <a:ext cx="5200805" cy="34552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48" y="3080459"/>
            <a:ext cx="2438400" cy="1629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48" y="4850199"/>
            <a:ext cx="2438400" cy="168554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79" y="1768767"/>
            <a:ext cx="911432" cy="9114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03218" y="1839595"/>
            <a:ext cx="1379621" cy="898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92968" y="1941095"/>
            <a:ext cx="3042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JFK.BULLET.SHOOTER.”PENG”: </a:t>
            </a:r>
          </a:p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2550695" y="2286666"/>
            <a:ext cx="863683" cy="5935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993476" y="1839595"/>
            <a:ext cx="672188" cy="642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2602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" name="Oval 3"/>
          <p:cNvSpPr/>
          <p:nvPr/>
        </p:nvSpPr>
        <p:spPr>
          <a:xfrm>
            <a:off x="5811864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35851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07810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31797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08908" y="5308169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32895" y="5711125"/>
            <a:ext cx="371959" cy="4184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09668" y="2154264"/>
            <a:ext cx="3254644" cy="424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098224" y="4246536"/>
            <a:ext cx="976393" cy="418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6912244" y="1796195"/>
            <a:ext cx="4649492" cy="386517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13342" y="5664630"/>
            <a:ext cx="1270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43959" y="6129579"/>
            <a:ext cx="1363851" cy="27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098224" y="2681207"/>
            <a:ext cx="4726983" cy="41767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17" y="4664990"/>
            <a:ext cx="2619375" cy="17430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06582" y="3890645"/>
            <a:ext cx="4262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raiek</a:t>
            </a:r>
            <a:r>
              <a:rPr lang="en-US" strike="sngStrike" dirty="0" smtClean="0"/>
              <a:t> is gone, I am here to give you a hand.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976393" y="3688597"/>
            <a:ext cx="1022888" cy="728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17356" y="3564610"/>
            <a:ext cx="5322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RichardMackeer</a:t>
            </a:r>
            <a:r>
              <a:rPr lang="en-US" dirty="0" smtClean="0"/>
              <a:t>, IBM  Swat z/OS backup: Ken </a:t>
            </a:r>
            <a:r>
              <a:rPr lang="en-US" dirty="0" err="1" smtClean="0"/>
              <a:t>Archtiect</a:t>
            </a:r>
            <a:endParaRPr lang="en-US" dirty="0"/>
          </a:p>
        </p:txBody>
      </p:sp>
      <p:cxnSp>
        <p:nvCxnSpPr>
          <p:cNvPr id="25" name="Straight Connector 24"/>
          <p:cNvCxnSpPr>
            <a:stCxn id="19" idx="1"/>
            <a:endCxn id="19" idx="3"/>
          </p:cNvCxnSpPr>
          <p:nvPr/>
        </p:nvCxnSpPr>
        <p:spPr>
          <a:xfrm>
            <a:off x="1317356" y="3749276"/>
            <a:ext cx="5322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645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" name="Oval 3"/>
          <p:cNvSpPr/>
          <p:nvPr/>
        </p:nvSpPr>
        <p:spPr>
          <a:xfrm>
            <a:off x="5811864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35851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07810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31797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08908" y="5308169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32895" y="5711125"/>
            <a:ext cx="371959" cy="4184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09668" y="2154264"/>
            <a:ext cx="3254644" cy="424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098224" y="4246536"/>
            <a:ext cx="976393" cy="418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6912244" y="1796195"/>
            <a:ext cx="4649492" cy="386517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13342" y="5664630"/>
            <a:ext cx="1270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43959" y="6129579"/>
            <a:ext cx="1363851" cy="27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098224" y="2681207"/>
            <a:ext cx="4726983" cy="41767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46" y="4769603"/>
            <a:ext cx="3264976" cy="18365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2480" y="2550520"/>
            <a:ext cx="1704762" cy="9714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601106" y="4151913"/>
            <a:ext cx="2092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can confirm from </a:t>
            </a:r>
            <a:r>
              <a:rPr lang="en-US" sz="800" strike="sngStrike" dirty="0" err="1" smtClean="0"/>
              <a:t>linedk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jery</a:t>
            </a:r>
            <a:r>
              <a:rPr lang="en-US" sz="800" strike="sngStrike" dirty="0" smtClean="0"/>
              <a:t>, you are a </a:t>
            </a:r>
            <a:r>
              <a:rPr lang="en-US" sz="800" strike="sngStrike" dirty="0" err="1" smtClean="0"/>
              <a:t>schwin</a:t>
            </a:r>
            <a:r>
              <a:rPr lang="en-US" sz="800" strike="sngStrike" dirty="0" smtClean="0"/>
              <a:t> racist </a:t>
            </a:r>
            <a:r>
              <a:rPr lang="en-US" sz="800" strike="sngStrike" dirty="0" err="1" smtClean="0"/>
              <a:t>scwhein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5718874" y="415191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610386" y="4151913"/>
            <a:ext cx="48561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887" y="3038625"/>
            <a:ext cx="353959" cy="23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42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ube 29"/>
          <p:cNvSpPr/>
          <p:nvPr/>
        </p:nvSpPr>
        <p:spPr>
          <a:xfrm flipH="1">
            <a:off x="9898252" y="4172110"/>
            <a:ext cx="2221423" cy="159665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" name="Oval 3"/>
          <p:cNvSpPr/>
          <p:nvPr/>
        </p:nvSpPr>
        <p:spPr>
          <a:xfrm>
            <a:off x="5811864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935851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07810" y="4664990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31797" y="5067946"/>
            <a:ext cx="371959" cy="4184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08908" y="5308169"/>
            <a:ext cx="402956" cy="3564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532895" y="5711125"/>
            <a:ext cx="371959" cy="418454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609668" y="2154264"/>
            <a:ext cx="3254644" cy="424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098224" y="4246536"/>
            <a:ext cx="976393" cy="418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/>
          <p:cNvSpPr/>
          <p:nvPr/>
        </p:nvSpPr>
        <p:spPr>
          <a:xfrm>
            <a:off x="6912244" y="1796195"/>
            <a:ext cx="4649492" cy="386517"/>
          </a:xfrm>
          <a:prstGeom prst="triangl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6013342" y="5664630"/>
            <a:ext cx="12708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43959" y="6129579"/>
            <a:ext cx="1363851" cy="27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098224" y="2681207"/>
            <a:ext cx="4726983" cy="417679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18874" y="415191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610386" y="4151913"/>
            <a:ext cx="48561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887" y="3038625"/>
            <a:ext cx="353959" cy="2355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42820" y="506794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34" y="3869894"/>
            <a:ext cx="1590675" cy="2876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632" y="3156396"/>
            <a:ext cx="3099443" cy="1766163"/>
          </a:xfrm>
          <a:prstGeom prst="rect">
            <a:avLst/>
          </a:prstGeom>
        </p:spPr>
      </p:pic>
      <p:sp>
        <p:nvSpPr>
          <p:cNvPr id="17" name="Cube 16"/>
          <p:cNvSpPr/>
          <p:nvPr/>
        </p:nvSpPr>
        <p:spPr>
          <a:xfrm>
            <a:off x="11406753" y="4029559"/>
            <a:ext cx="154983" cy="210002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11801959" y="3869894"/>
            <a:ext cx="154983" cy="2100020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loud 18"/>
          <p:cNvSpPr/>
          <p:nvPr/>
        </p:nvSpPr>
        <p:spPr>
          <a:xfrm>
            <a:off x="576734" y="1641133"/>
            <a:ext cx="1422790" cy="108649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loud 30"/>
          <p:cNvSpPr/>
          <p:nvPr/>
        </p:nvSpPr>
        <p:spPr>
          <a:xfrm>
            <a:off x="4509933" y="1669647"/>
            <a:ext cx="1422790" cy="108649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41" y="1897142"/>
            <a:ext cx="471784" cy="47178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96" y="1893900"/>
            <a:ext cx="569265" cy="47826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4509933" y="1669647"/>
            <a:ext cx="1464664" cy="903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71959" y="1641133"/>
            <a:ext cx="2231756" cy="727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2685" y="2770437"/>
            <a:ext cx="669135" cy="7434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266" y="2779396"/>
            <a:ext cx="1226870" cy="69063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5467774" y="2924137"/>
            <a:ext cx="2521808" cy="25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23" idx="3"/>
          </p:cNvCxnSpPr>
          <p:nvPr/>
        </p:nvCxnSpPr>
        <p:spPr>
          <a:xfrm flipH="1" flipV="1">
            <a:off x="6010942" y="4336579"/>
            <a:ext cx="1087282" cy="1374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 flipV="1">
            <a:off x="5349590" y="5035356"/>
            <a:ext cx="746409" cy="136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23" idx="2"/>
          </p:cNvCxnSpPr>
          <p:nvPr/>
        </p:nvCxnSpPr>
        <p:spPr>
          <a:xfrm flipH="1" flipV="1">
            <a:off x="5864908" y="4521245"/>
            <a:ext cx="533083" cy="1448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42667" y="1470912"/>
            <a:ext cx="2496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LACBO.CODE.CIVIL CODE</a:t>
            </a:r>
          </a:p>
          <a:p>
            <a:r>
              <a:rPr lang="en-US" dirty="0" smtClean="0"/>
              <a:t>§1D87.23</a:t>
            </a:r>
            <a:endParaRPr lang="en-US" dirty="0"/>
          </a:p>
        </p:txBody>
      </p:sp>
      <p:sp>
        <p:nvSpPr>
          <p:cNvPr id="50" name="Isosceles Triangle 49"/>
          <p:cNvSpPr/>
          <p:nvPr/>
        </p:nvSpPr>
        <p:spPr>
          <a:xfrm rot="15771102">
            <a:off x="5457819" y="1778124"/>
            <a:ext cx="681926" cy="562265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428135" y="2368926"/>
            <a:ext cx="103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Page 274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357230" y="209491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2307500" y="1879448"/>
            <a:ext cx="2013493" cy="14452"/>
          </a:xfrm>
          <a:prstGeom prst="straightConnector1">
            <a:avLst/>
          </a:prstGeom>
          <a:ln w="19050"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603715" y="1685960"/>
            <a:ext cx="475187" cy="496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5378930" y="1851303"/>
            <a:ext cx="99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page274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17975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542" y="4205679"/>
            <a:ext cx="3833008" cy="1901874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8632556" y="3983065"/>
            <a:ext cx="356461" cy="2634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8756543" y="4386021"/>
            <a:ext cx="329041" cy="3092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539566" y="3469988"/>
            <a:ext cx="25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8431078" y="3742972"/>
            <a:ext cx="429581" cy="9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29" idx="2"/>
          </p:cNvCxnSpPr>
          <p:nvPr/>
        </p:nvCxnSpPr>
        <p:spPr>
          <a:xfrm flipH="1" flipV="1">
            <a:off x="8668750" y="3839320"/>
            <a:ext cx="549934" cy="1448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833691" y="4016689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§2 “flock”</a:t>
            </a:r>
            <a:endParaRPr lang="en-US" dirty="0"/>
          </a:p>
        </p:txBody>
      </p:sp>
      <p:cxnSp>
        <p:nvCxnSpPr>
          <p:cNvPr id="32" name="Straight Connector 31"/>
          <p:cNvCxnSpPr>
            <a:stCxn id="17" idx="2"/>
          </p:cNvCxnSpPr>
          <p:nvPr/>
        </p:nvCxnSpPr>
        <p:spPr>
          <a:xfrm flipV="1">
            <a:off x="10386888" y="3983065"/>
            <a:ext cx="430929" cy="40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833691" y="4356001"/>
            <a:ext cx="19800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IMPORT</a:t>
            </a:r>
            <a:r>
              <a:rPr lang="en-US" sz="900" dirty="0" smtClean="0"/>
              <a:t> HOMCEI:PETER </a:t>
            </a:r>
            <a:r>
              <a:rPr lang="en-US" sz="900" strike="sngStrike" dirty="0" smtClean="0"/>
              <a:t>moody </a:t>
            </a:r>
            <a:r>
              <a:rPr lang="en-US" sz="900" strike="sngStrike" dirty="0" err="1" smtClean="0"/>
              <a:t>fincial</a:t>
            </a:r>
            <a:endParaRPr lang="en-US" sz="900" strike="sngStrike" dirty="0"/>
          </a:p>
        </p:txBody>
      </p:sp>
      <p:sp>
        <p:nvSpPr>
          <p:cNvPr id="34" name="Cloud 33"/>
          <p:cNvSpPr/>
          <p:nvPr/>
        </p:nvSpPr>
        <p:spPr>
          <a:xfrm>
            <a:off x="4509933" y="1669647"/>
            <a:ext cx="1422790" cy="108649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541" y="1897142"/>
            <a:ext cx="471784" cy="47178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4509933" y="1669647"/>
            <a:ext cx="1464664" cy="903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322986" y="1547477"/>
            <a:ext cx="262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LACBOR.CODE.CIVIL CODE</a:t>
            </a:r>
          </a:p>
          <a:p>
            <a:r>
              <a:rPr lang="en-US" dirty="0" smtClean="0"/>
              <a:t>§1D87.23</a:t>
            </a:r>
            <a:endParaRPr lang="en-US" dirty="0"/>
          </a:p>
        </p:txBody>
      </p:sp>
      <p:sp>
        <p:nvSpPr>
          <p:cNvPr id="38" name="Isosceles Triangle 37"/>
          <p:cNvSpPr/>
          <p:nvPr/>
        </p:nvSpPr>
        <p:spPr>
          <a:xfrm rot="15771102">
            <a:off x="5457819" y="1778124"/>
            <a:ext cx="681926" cy="562265"/>
          </a:xfrm>
          <a:prstGeom prst="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378930" y="1851303"/>
            <a:ext cx="99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page274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6732" y="2044267"/>
            <a:ext cx="2891085" cy="1236439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084881" y="2133034"/>
            <a:ext cx="1968285" cy="160993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65537" y="3758686"/>
            <a:ext cx="1968285" cy="160993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78969" y="2220635"/>
            <a:ext cx="805912" cy="717368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44" idx="4"/>
          </p:cNvCxnSpPr>
          <p:nvPr/>
        </p:nvCxnSpPr>
        <p:spPr>
          <a:xfrm>
            <a:off x="681925" y="2938003"/>
            <a:ext cx="15499" cy="24306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278969" y="1851303"/>
            <a:ext cx="3037668" cy="35173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loud 48"/>
          <p:cNvSpPr/>
          <p:nvPr/>
        </p:nvSpPr>
        <p:spPr>
          <a:xfrm>
            <a:off x="2683596" y="5641383"/>
            <a:ext cx="885938" cy="68192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loud 49"/>
          <p:cNvSpPr/>
          <p:nvPr/>
        </p:nvSpPr>
        <p:spPr>
          <a:xfrm>
            <a:off x="1490155" y="5848344"/>
            <a:ext cx="885938" cy="68192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loud 50"/>
          <p:cNvSpPr/>
          <p:nvPr/>
        </p:nvSpPr>
        <p:spPr>
          <a:xfrm>
            <a:off x="3339866" y="5368624"/>
            <a:ext cx="517509" cy="50834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loud 51"/>
          <p:cNvSpPr/>
          <p:nvPr/>
        </p:nvSpPr>
        <p:spPr>
          <a:xfrm>
            <a:off x="1907333" y="5572863"/>
            <a:ext cx="517509" cy="50834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rot="16200000">
            <a:off x="3569534" y="5287990"/>
            <a:ext cx="510001" cy="284873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772398" y="523912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3682098" y="5239126"/>
            <a:ext cx="304461" cy="33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7291" y="6530269"/>
            <a:ext cx="1075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1:20pm</a:t>
            </a:r>
            <a:endParaRPr 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66840" y="1831730"/>
            <a:ext cx="297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HOMICDIE:JESUS(IPX franklin)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394589" y="1715479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Ss</a:t>
            </a:r>
            <a:r>
              <a:rPr lang="en-US" sz="800" strike="sngStrike" dirty="0" smtClean="0"/>
              <a:t> gun</a:t>
            </a:r>
            <a:endParaRPr lang="en-US" sz="800" strike="sngStrike" dirty="0"/>
          </a:p>
        </p:txBody>
      </p:sp>
      <p:sp>
        <p:nvSpPr>
          <p:cNvPr id="62" name="Oval 61"/>
          <p:cNvSpPr/>
          <p:nvPr/>
        </p:nvSpPr>
        <p:spPr>
          <a:xfrm>
            <a:off x="9833691" y="4586833"/>
            <a:ext cx="768661" cy="6522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9833691" y="5282311"/>
            <a:ext cx="768661" cy="6522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0650494" y="4778133"/>
            <a:ext cx="768661" cy="6522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0683168" y="5282310"/>
            <a:ext cx="768661" cy="65229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543" y="4246535"/>
            <a:ext cx="897674" cy="80434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9588137" y="5934603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Peter(moody): </a:t>
            </a:r>
            <a:r>
              <a:rPr lang="en-US" sz="800" strike="sngStrike" dirty="0" smtClean="0"/>
              <a:t>Logical </a:t>
            </a:r>
            <a:r>
              <a:rPr lang="en-US" sz="800" strike="sngStrike" dirty="0" err="1" smtClean="0"/>
              <a:t>Wife,Logical</a:t>
            </a:r>
            <a:r>
              <a:rPr lang="en-US" sz="800" strike="sngStrike" dirty="0" smtClean="0"/>
              <a:t> Child</a:t>
            </a:r>
          </a:p>
          <a:p>
            <a:r>
              <a:rPr lang="en-US" sz="800" strike="sngStrike" dirty="0" smtClean="0"/>
              <a:t>Time for flock, no logical wife no </a:t>
            </a:r>
            <a:r>
              <a:rPr lang="en-US" sz="800" strike="sngStrike" dirty="0" err="1" smtClean="0"/>
              <a:t>loc</a:t>
            </a:r>
            <a:r>
              <a:rPr lang="en-US" sz="800" strike="sngStrike" dirty="0" smtClean="0"/>
              <a:t> more </a:t>
            </a:r>
            <a:r>
              <a:rPr lang="en-US" sz="800" strike="sngStrike" dirty="0" err="1" smtClean="0"/>
              <a:t>teim</a:t>
            </a:r>
            <a:r>
              <a:rPr lang="en-US" sz="800" strike="sngStrike" dirty="0" smtClean="0"/>
              <a:t> for flock</a:t>
            </a:r>
            <a:endParaRPr lang="en-US" sz="800" strike="sngStrike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9588137" y="5876966"/>
            <a:ext cx="1062357" cy="426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5698435" y="1715479"/>
            <a:ext cx="421724" cy="71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98" y="2936079"/>
            <a:ext cx="1812255" cy="120597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987" y="2733677"/>
            <a:ext cx="593828" cy="775722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036904" y="2756136"/>
            <a:ext cx="12589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God, why is </a:t>
            </a:r>
            <a:r>
              <a:rPr lang="en-US" sz="800" dirty="0" err="1" smtClean="0"/>
              <a:t>theis</a:t>
            </a:r>
            <a:r>
              <a:rPr lang="en-US" sz="800" dirty="0" smtClean="0"/>
              <a:t> person named </a:t>
            </a:r>
            <a:r>
              <a:rPr lang="en-US" sz="800" dirty="0" err="1" smtClean="0"/>
              <a:t>shep</a:t>
            </a:r>
            <a:r>
              <a:rPr lang="en-US" sz="800" dirty="0" smtClean="0"/>
              <a:t> in </a:t>
            </a:r>
            <a:r>
              <a:rPr lang="en-US" sz="800" dirty="0" err="1" smtClean="0"/>
              <a:t>german</a:t>
            </a:r>
            <a:endParaRPr lang="en-US" sz="800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6322986" y="2733677"/>
            <a:ext cx="593829" cy="736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317" y="1625426"/>
            <a:ext cx="888850" cy="444425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 flipH="1" flipV="1">
            <a:off x="4468059" y="2016396"/>
            <a:ext cx="3708100" cy="1140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288696" y="3267781"/>
            <a:ext cx="802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“Free”</a:t>
            </a:r>
            <a:endParaRPr lang="en-US" b="1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6188798" y="2498234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z="800" strike="sngStrike" dirty="0" smtClean="0"/>
              <a:t>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488005" y="3592916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LEVEL</a:t>
            </a:r>
            <a:endParaRPr lang="en-US" sz="900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63" y="3581461"/>
            <a:ext cx="474274" cy="32432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6673689" y="3657018"/>
            <a:ext cx="826857" cy="133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4655" y="3156501"/>
            <a:ext cx="347410" cy="528751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7860343" y="3101832"/>
            <a:ext cx="579790" cy="436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473961" y="3121538"/>
            <a:ext cx="365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Dtcc.wsam.z</a:t>
            </a:r>
            <a:r>
              <a:rPr lang="en-US" strike="sngStrike" dirty="0" smtClean="0"/>
              <a:t>/app(zos) </a:t>
            </a:r>
            <a:r>
              <a:rPr lang="en-US" strike="sngStrike" dirty="0" err="1" smtClean="0"/>
              <a:t>jvm</a:t>
            </a:r>
            <a:r>
              <a:rPr lang="en-US" strike="sngStrike" dirty="0" smtClean="0"/>
              <a:t> on z scaler</a:t>
            </a:r>
            <a:endParaRPr lang="en-US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3682098" y="2867566"/>
            <a:ext cx="2937802" cy="11491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Cloud 90"/>
          <p:cNvSpPr/>
          <p:nvPr/>
        </p:nvSpPr>
        <p:spPr>
          <a:xfrm>
            <a:off x="2969543" y="6303935"/>
            <a:ext cx="83623" cy="22633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loud 91"/>
          <p:cNvSpPr/>
          <p:nvPr/>
        </p:nvSpPr>
        <p:spPr>
          <a:xfrm>
            <a:off x="3304750" y="6189306"/>
            <a:ext cx="83623" cy="22633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loud 92"/>
          <p:cNvSpPr/>
          <p:nvPr/>
        </p:nvSpPr>
        <p:spPr>
          <a:xfrm>
            <a:off x="2166087" y="6334591"/>
            <a:ext cx="83623" cy="22633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loud 93"/>
          <p:cNvSpPr/>
          <p:nvPr/>
        </p:nvSpPr>
        <p:spPr>
          <a:xfrm>
            <a:off x="1855363" y="6493974"/>
            <a:ext cx="83623" cy="22633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9218684" y="2682900"/>
            <a:ext cx="615007" cy="5848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8756543" y="2867566"/>
            <a:ext cx="462141" cy="227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816706" y="2813959"/>
            <a:ext cx="349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.net</a:t>
            </a:r>
            <a:endParaRPr lang="en-US" sz="800" dirty="0"/>
          </a:p>
        </p:txBody>
      </p:sp>
      <p:cxnSp>
        <p:nvCxnSpPr>
          <p:cNvPr id="100" name="Straight Connector 99"/>
          <p:cNvCxnSpPr>
            <a:stCxn id="98" idx="0"/>
            <a:endCxn id="98" idx="2"/>
          </p:cNvCxnSpPr>
          <p:nvPr/>
        </p:nvCxnSpPr>
        <p:spPr>
          <a:xfrm>
            <a:off x="8991594" y="2813959"/>
            <a:ext cx="0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378930" y="641564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FINANCE</a:t>
            </a:r>
            <a:endParaRPr lang="en-US" b="1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900" y="6480540"/>
            <a:ext cx="518444" cy="216018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7198285" y="6383287"/>
            <a:ext cx="2868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amercah</a:t>
            </a:r>
            <a:r>
              <a:rPr lang="en-US" dirty="0" smtClean="0"/>
              <a:t> </a:t>
            </a:r>
            <a:r>
              <a:rPr lang="en-US" dirty="0" err="1" smtClean="0"/>
              <a:t>phyco</a:t>
            </a:r>
            <a:r>
              <a:rPr lang="en-US" dirty="0" smtClean="0"/>
              <a:t> jogging </a:t>
            </a:r>
            <a:r>
              <a:rPr lang="en-US" dirty="0" err="1" smtClean="0"/>
              <a:t>jesus</a:t>
            </a:r>
            <a:endParaRPr lang="en-US" dirty="0"/>
          </a:p>
        </p:txBody>
      </p:sp>
      <p:cxnSp>
        <p:nvCxnSpPr>
          <p:cNvPr id="105" name="Straight Connector 104"/>
          <p:cNvCxnSpPr>
            <a:stCxn id="102" idx="1"/>
          </p:cNvCxnSpPr>
          <p:nvPr/>
        </p:nvCxnSpPr>
        <p:spPr>
          <a:xfrm>
            <a:off x="6619900" y="6588549"/>
            <a:ext cx="3683184" cy="494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619900" y="6247038"/>
            <a:ext cx="420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Pope.St</a:t>
            </a:r>
            <a:r>
              <a:rPr lang="en-US" dirty="0" smtClean="0"/>
              <a:t>. </a:t>
            </a:r>
            <a:r>
              <a:rPr lang="en-US" dirty="0" err="1" smtClean="0"/>
              <a:t>Francis.VIRING.MARY</a:t>
            </a:r>
            <a:r>
              <a:rPr lang="en-US" dirty="0" smtClean="0"/>
              <a:t>(</a:t>
            </a:r>
            <a:r>
              <a:rPr lang="en-US" dirty="0" err="1" smtClean="0"/>
              <a:t>kit,stanford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8" name="Straight Connector 107"/>
          <p:cNvCxnSpPr>
            <a:stCxn id="106" idx="1"/>
          </p:cNvCxnSpPr>
          <p:nvPr/>
        </p:nvCxnSpPr>
        <p:spPr>
          <a:xfrm flipV="1">
            <a:off x="6619900" y="6411944"/>
            <a:ext cx="1675961" cy="19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9444317" y="6404583"/>
            <a:ext cx="519412" cy="14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5385326" y="6594563"/>
            <a:ext cx="51042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SALES: </a:t>
            </a:r>
            <a:r>
              <a:rPr lang="en-US" sz="800" dirty="0" err="1" smtClean="0"/>
              <a:t>AGL.INTEUPT.tom</a:t>
            </a:r>
            <a:r>
              <a:rPr lang="en-US" sz="800" dirty="0" smtClean="0"/>
              <a:t> </a:t>
            </a:r>
            <a:r>
              <a:rPr lang="en-US" sz="800" dirty="0" err="1" smtClean="0"/>
              <a:t>donogean</a:t>
            </a:r>
            <a:r>
              <a:rPr lang="en-US" sz="800" dirty="0" smtClean="0"/>
              <a:t> .APL.al k </a:t>
            </a:r>
            <a:r>
              <a:rPr lang="en-US" sz="800" dirty="0" err="1" smtClean="0"/>
              <a:t>aida</a:t>
            </a:r>
            <a:r>
              <a:rPr lang="en-US" sz="800" dirty="0" smtClean="0"/>
              <a:t> </a:t>
            </a:r>
            <a:r>
              <a:rPr lang="en-US" sz="800" dirty="0" err="1" smtClean="0"/>
              <a:t>hamburg</a:t>
            </a:r>
            <a:r>
              <a:rPr lang="en-US" sz="800" dirty="0" smtClean="0"/>
              <a:t>  ALG  -&gt; Life Sciences, Government, </a:t>
            </a:r>
            <a:r>
              <a:rPr lang="en-US" sz="800" dirty="0" err="1" smtClean="0"/>
              <a:t>Tehnology</a:t>
            </a:r>
            <a:r>
              <a:rPr lang="en-US" sz="800" dirty="0" smtClean="0"/>
              <a:t>, Medical, …</a:t>
            </a:r>
            <a:endParaRPr lang="en-US" sz="800" dirty="0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2376093" y="1870642"/>
            <a:ext cx="420116" cy="262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139013" y="6182425"/>
            <a:ext cx="274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GREENSPAN: AFT, ATM, ATF</a:t>
            </a:r>
            <a:endParaRPr lang="en-US" dirty="0"/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4876800" y="6119269"/>
            <a:ext cx="1243359" cy="73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5932723" y="6303935"/>
            <a:ext cx="1104181" cy="79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2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454" y="4457479"/>
            <a:ext cx="1095175" cy="133963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177871" y="4457479"/>
            <a:ext cx="2665709" cy="13396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85" y="2137892"/>
            <a:ext cx="2364095" cy="162762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034" y="1991699"/>
            <a:ext cx="1400901" cy="14009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074" y="1618707"/>
            <a:ext cx="3709261" cy="278194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011905" y="2479729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705" y="3170298"/>
            <a:ext cx="3946902" cy="295636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753" y="4514952"/>
            <a:ext cx="1299410" cy="1282161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840017" y="4400653"/>
            <a:ext cx="2665709" cy="13396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72466" y="3941865"/>
            <a:ext cx="326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Car Vibration, Speak Break </a:t>
            </a:r>
            <a:r>
              <a:rPr lang="en-US" dirty="0" smtClean="0"/>
              <a:t>(AVG)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75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1" y="3435530"/>
            <a:ext cx="344533" cy="3445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331" y="2836363"/>
            <a:ext cx="344533" cy="35437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026783" y="3305766"/>
            <a:ext cx="849086" cy="344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96567" y="2802017"/>
            <a:ext cx="888274" cy="4939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46224" y="1918526"/>
            <a:ext cx="458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SQ.TERMANTOR.JOESPEH: “Bells and </a:t>
            </a:r>
            <a:r>
              <a:rPr lang="en-US" dirty="0" err="1" smtClean="0"/>
              <a:t>Whisltes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58127" y="3377795"/>
            <a:ext cx="215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PREA.187 </a:t>
            </a:r>
            <a:r>
              <a:rPr lang="en-US" strike="sngStrike" dirty="0" smtClean="0"/>
              <a:t>Light Show</a:t>
            </a:r>
            <a:endParaRPr lang="en-US" strike="sngStrike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5212080" y="3118773"/>
            <a:ext cx="3541664" cy="24068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8906144" y="3048989"/>
            <a:ext cx="1036320" cy="26290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675243" y="6087291"/>
            <a:ext cx="2209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HOMC:LUX </a:t>
            </a:r>
            <a:r>
              <a:rPr lang="en-US" strike="sngStrike" dirty="0" err="1" smtClean="0"/>
              <a:t>luxor</a:t>
            </a:r>
            <a:endParaRPr lang="en-US" strike="sngStrike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9313817" y="5107577"/>
            <a:ext cx="352697" cy="878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5812927" y="1983645"/>
            <a:ext cx="210992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90" y="4801798"/>
            <a:ext cx="1895238" cy="175238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442754" y="412786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5805852" y="2115735"/>
            <a:ext cx="2846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“…On </a:t>
            </a:r>
            <a:r>
              <a:rPr lang="en-US" strike="sngStrike" dirty="0" err="1" smtClean="0"/>
              <a:t>sterodis</a:t>
            </a:r>
            <a:r>
              <a:rPr lang="en-US" strike="sngStrike" dirty="0" smtClean="0"/>
              <a:t>; jogging bars”</a:t>
            </a:r>
            <a:endParaRPr lang="en-US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3377485" y="2307144"/>
            <a:ext cx="371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SQ.MATHEW</a:t>
            </a:r>
            <a:r>
              <a:rPr lang="en-US" dirty="0" smtClean="0">
                <a:sym typeface="Wingdings" panose="05000000000000000000" pitchFamily="2" charset="2"/>
              </a:rPr>
              <a:t>(LANGLEY):  </a:t>
            </a:r>
            <a:r>
              <a:rPr lang="en-US" dirty="0" err="1" smtClean="0">
                <a:sym typeface="Wingdings" panose="05000000000000000000" pitchFamily="2" charset="2"/>
              </a:rPr>
              <a:t>goerge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 err="1" smtClean="0">
                <a:sym typeface="Wingdings" panose="05000000000000000000" pitchFamily="2" charset="2"/>
              </a:rPr>
              <a:t>lukas</a:t>
            </a:r>
            <a:endParaRPr lang="en-US" dirty="0"/>
          </a:p>
        </p:txBody>
      </p:sp>
      <p:cxnSp>
        <p:nvCxnSpPr>
          <p:cNvPr id="73" name="Straight Connector 72"/>
          <p:cNvCxnSpPr>
            <a:stCxn id="71" idx="3"/>
          </p:cNvCxnSpPr>
          <p:nvPr/>
        </p:nvCxnSpPr>
        <p:spPr>
          <a:xfrm flipH="1">
            <a:off x="5805852" y="2491810"/>
            <a:ext cx="1291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/>
          <p:cNvSpPr/>
          <p:nvPr/>
        </p:nvSpPr>
        <p:spPr>
          <a:xfrm>
            <a:off x="3669894" y="4116432"/>
            <a:ext cx="1175657" cy="83602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379" y="3919631"/>
            <a:ext cx="1342857" cy="447619"/>
          </a:xfrm>
          <a:prstGeom prst="rect">
            <a:avLst/>
          </a:prstGeom>
        </p:spPr>
      </p:pic>
      <p:cxnSp>
        <p:nvCxnSpPr>
          <p:cNvPr id="77" name="Straight Arrow Connector 76"/>
          <p:cNvCxnSpPr>
            <a:endCxn id="62" idx="0"/>
          </p:cNvCxnSpPr>
          <p:nvPr/>
        </p:nvCxnSpPr>
        <p:spPr>
          <a:xfrm flipH="1">
            <a:off x="1380309" y="3919631"/>
            <a:ext cx="1153885" cy="882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568390" y="3919631"/>
            <a:ext cx="1118204" cy="118794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794813" y="4825364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v2.CPVA</a:t>
            </a:r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6408" y="4876508"/>
            <a:ext cx="686466" cy="228822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5003074" y="3046911"/>
            <a:ext cx="5656217" cy="381108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8570476" y="2385096"/>
            <a:ext cx="2192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Dj</a:t>
            </a:r>
            <a:r>
              <a:rPr lang="en-US" dirty="0" smtClean="0"/>
              <a:t> </a:t>
            </a:r>
            <a:r>
              <a:rPr lang="en-US" dirty="0" err="1" smtClean="0"/>
              <a:t>Michail</a:t>
            </a:r>
            <a:r>
              <a:rPr lang="en-US" dirty="0" smtClean="0"/>
              <a:t> Gorbachev</a:t>
            </a:r>
            <a:endParaRPr lang="en-US" dirty="0"/>
          </a:p>
        </p:txBody>
      </p:sp>
      <p:cxnSp>
        <p:nvCxnSpPr>
          <p:cNvPr id="86" name="Straight Connector 85"/>
          <p:cNvCxnSpPr>
            <a:stCxn id="84" idx="1"/>
            <a:endCxn id="84" idx="3"/>
          </p:cNvCxnSpPr>
          <p:nvPr/>
        </p:nvCxnSpPr>
        <p:spPr>
          <a:xfrm>
            <a:off x="8570476" y="2569762"/>
            <a:ext cx="219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940279" y="2662095"/>
            <a:ext cx="1842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Nutcracker, Berlin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5538466" y="4156429"/>
            <a:ext cx="3158553" cy="174564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7" idx="1"/>
            <a:endCxn id="87" idx="3"/>
          </p:cNvCxnSpPr>
          <p:nvPr/>
        </p:nvCxnSpPr>
        <p:spPr>
          <a:xfrm>
            <a:off x="8940279" y="2846761"/>
            <a:ext cx="18426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810" y="2663687"/>
            <a:ext cx="273121" cy="298528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817" y="1734917"/>
            <a:ext cx="611542" cy="445528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7675243" y="1734917"/>
            <a:ext cx="1539885" cy="572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2907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7" y="1796279"/>
            <a:ext cx="2390503" cy="326204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74320" y="3043646"/>
            <a:ext cx="3448594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533" y="1796279"/>
            <a:ext cx="998761" cy="128628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017520" y="1796279"/>
            <a:ext cx="1502229" cy="11559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762" y="1815874"/>
            <a:ext cx="4762500" cy="3571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262" y="1935847"/>
            <a:ext cx="2391282" cy="13450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726" y="2398642"/>
            <a:ext cx="6397929" cy="445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182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175" y="1935847"/>
            <a:ext cx="3249369" cy="182777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64999" y="1582002"/>
            <a:ext cx="3448594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30" y="1935847"/>
            <a:ext cx="2014330" cy="15107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60" y="1721570"/>
            <a:ext cx="6397929" cy="445935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980661" y="1721570"/>
            <a:ext cx="1683026" cy="2572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9534308" y="2137892"/>
            <a:ext cx="1319222" cy="1532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525122" y="1935847"/>
            <a:ext cx="7023608" cy="3881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25122" y="2385391"/>
            <a:ext cx="4200920" cy="410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7" y="3624523"/>
            <a:ext cx="2191593" cy="16510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37305" y="3446595"/>
            <a:ext cx="3060898" cy="2477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308" y="4023668"/>
            <a:ext cx="2479474" cy="170835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088539" y="5862311"/>
            <a:ext cx="21034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Thomas-is-dieter.</a:t>
            </a:r>
            <a:r>
              <a:rPr lang="en-US" sz="800" dirty="0" err="1" smtClean="0"/>
              <a:t>HOMICIDE:JESUS</a:t>
            </a:r>
            <a:r>
              <a:rPr lang="en-US" sz="800" dirty="0" smtClean="0"/>
              <a:t>: </a:t>
            </a:r>
            <a:r>
              <a:rPr lang="en-US" sz="800" strike="sngStrike" dirty="0" smtClean="0"/>
              <a:t>go-</a:t>
            </a:r>
            <a:r>
              <a:rPr lang="en-US" sz="800" strike="sngStrike" dirty="0" err="1" smtClean="0"/>
              <a:t>baz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0741792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807707" y="6294996"/>
            <a:ext cx="822384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" y="1935847"/>
            <a:ext cx="2857500" cy="1600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87" y="2447925"/>
            <a:ext cx="2333625" cy="1962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072" y="1935847"/>
            <a:ext cx="4401465" cy="34932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55" y="6294996"/>
            <a:ext cx="598714" cy="4490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94069" y="6294996"/>
            <a:ext cx="133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LONGS  Paul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61687" y="5925664"/>
            <a:ext cx="425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(</a:t>
            </a:r>
            <a:r>
              <a:rPr lang="en-US" dirty="0" err="1" smtClean="0"/>
              <a:t>tran</a:t>
            </a:r>
            <a:r>
              <a:rPr lang="en-US" dirty="0" smtClean="0"/>
              <a:t>)  </a:t>
            </a:r>
            <a:r>
              <a:rPr lang="en-US" dirty="0" err="1" smtClean="0"/>
              <a:t>Walmart.online.south</a:t>
            </a:r>
            <a:r>
              <a:rPr lang="en-US" dirty="0" smtClean="0"/>
              <a:t> san </a:t>
            </a:r>
            <a:r>
              <a:rPr lang="en-US" dirty="0" err="1" smtClean="0"/>
              <a:t>frncis</a:t>
            </a:r>
            <a:endParaRPr lang="en-US" dirty="0"/>
          </a:p>
        </p:txBody>
      </p:sp>
      <p:cxnSp>
        <p:nvCxnSpPr>
          <p:cNvPr id="25" name="Straight Connector 24"/>
          <p:cNvCxnSpPr>
            <a:endCxn id="10" idx="1"/>
          </p:cNvCxnSpPr>
          <p:nvPr/>
        </p:nvCxnSpPr>
        <p:spPr>
          <a:xfrm flipH="1">
            <a:off x="6963455" y="6519514"/>
            <a:ext cx="11747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61687" y="5429073"/>
            <a:ext cx="3549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Pope.St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Anslmo.piano</a:t>
            </a:r>
            <a:r>
              <a:rPr lang="en-US" dirty="0" err="1" smtClean="0"/>
              <a:t>.LANGLEY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7994469" y="5429073"/>
            <a:ext cx="809897" cy="416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01751" y="6296144"/>
            <a:ext cx="2830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$5 (Each), $20 Longs, Parent</a:t>
            </a:r>
          </a:p>
          <a:p>
            <a:r>
              <a:rPr lang="en-US" dirty="0" smtClean="0"/>
              <a:t>1-Day all 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997234" y="5924516"/>
            <a:ext cx="509452" cy="739812"/>
          </a:xfrm>
          <a:prstGeom prst="rect">
            <a:avLst/>
          </a:prstGeom>
          <a:solidFill>
            <a:srgbClr val="F93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908799" y="5350517"/>
            <a:ext cx="624288" cy="4954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J5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33" y="3621514"/>
            <a:ext cx="2481943" cy="18614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638" y="6309818"/>
            <a:ext cx="166687" cy="25255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120397" y="6207866"/>
            <a:ext cx="531562" cy="456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-6208" y="6294422"/>
            <a:ext cx="373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41.HOMICDIE:LUX:</a:t>
            </a:r>
            <a:r>
              <a:rPr lang="en-US" strike="sngStrike" dirty="0" smtClean="0"/>
              <a:t>apple.tim.sire.squa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599" y="5637516"/>
            <a:ext cx="399528" cy="62398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643890" y="5798405"/>
            <a:ext cx="1216727" cy="311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68999" y="5606414"/>
            <a:ext cx="1216727" cy="311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43890" y="5302101"/>
            <a:ext cx="89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§Stolen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433" y="2137892"/>
            <a:ext cx="904253" cy="648332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3727443" y="1935847"/>
            <a:ext cx="672279" cy="9796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031" y="4487126"/>
            <a:ext cx="1247708" cy="106203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42627" y="15597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1982</a:t>
            </a:r>
            <a:endParaRPr lang="en-US" b="1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0" y="1687695"/>
            <a:ext cx="4251960" cy="1994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929187" y="1773993"/>
            <a:ext cx="6573700" cy="357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96413" y="3885809"/>
            <a:ext cx="3555253" cy="1281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18" idx="1"/>
          </p:cNvCxnSpPr>
          <p:nvPr/>
        </p:nvCxnSpPr>
        <p:spPr>
          <a:xfrm flipH="1">
            <a:off x="5461687" y="6096554"/>
            <a:ext cx="4742487" cy="13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251960" y="4411223"/>
            <a:ext cx="1844039" cy="1289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789420" y="2780194"/>
            <a:ext cx="6142465" cy="3018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946" y="6658510"/>
            <a:ext cx="168748" cy="168748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3727443" y="6703606"/>
            <a:ext cx="524517" cy="8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575476" y="5167537"/>
            <a:ext cx="976190" cy="1774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929187" y="6096554"/>
            <a:ext cx="700904" cy="761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7994469" y="6787980"/>
            <a:ext cx="1881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104811" y="1773993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$50?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9011248" y="1773993"/>
            <a:ext cx="864272" cy="472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0332720" y="2780194"/>
            <a:ext cx="1443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Put in side, </a:t>
            </a:r>
            <a:r>
              <a:rPr lang="en-US" sz="800" strike="sngStrike" dirty="0" err="1" smtClean="0"/>
              <a:t>platic</a:t>
            </a:r>
            <a:r>
              <a:rPr lang="en-US" sz="800" strike="sngStrike" dirty="0" smtClean="0"/>
              <a:t> cockpit glass</a:t>
            </a:r>
            <a:endParaRPr lang="en-US" sz="800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 flipH="1" flipV="1">
            <a:off x="5630091" y="5925664"/>
            <a:ext cx="302648" cy="777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3" idx="2"/>
          </p:cNvCxnSpPr>
          <p:nvPr/>
        </p:nvCxnSpPr>
        <p:spPr>
          <a:xfrm flipH="1">
            <a:off x="8804366" y="2995638"/>
            <a:ext cx="2249866" cy="1629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1555" y="1549475"/>
            <a:ext cx="3043799" cy="3722036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4894827" y="2153445"/>
            <a:ext cx="4621991" cy="323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758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6" y="1727965"/>
            <a:ext cx="6687047" cy="484810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2035" y="6149009"/>
            <a:ext cx="2160104" cy="7089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endCxn id="3" idx="1"/>
          </p:cNvCxnSpPr>
          <p:nvPr/>
        </p:nvCxnSpPr>
        <p:spPr>
          <a:xfrm flipH="1">
            <a:off x="212035" y="1727965"/>
            <a:ext cx="8097078" cy="4775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934" y="2008894"/>
            <a:ext cx="2143125" cy="21431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297" y="4152018"/>
            <a:ext cx="1902761" cy="253701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241" y="1699742"/>
            <a:ext cx="876300" cy="8763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7699513" y="2809461"/>
            <a:ext cx="4492487" cy="617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99513" y="4297982"/>
            <a:ext cx="3935896" cy="1862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840" y="2646832"/>
            <a:ext cx="1071343" cy="59995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955355" y="3328022"/>
            <a:ext cx="11961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Philipeans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Navy</a:t>
            </a:r>
          </a:p>
          <a:p>
            <a:r>
              <a:rPr lang="en-US" dirty="0" smtClean="0"/>
              <a:t>Jet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1205" y="3660774"/>
            <a:ext cx="817908" cy="81790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087" y="4534208"/>
            <a:ext cx="998761" cy="128628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095979" y="4478682"/>
            <a:ext cx="1591317" cy="130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74724" y="3040254"/>
            <a:ext cx="146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Tysons Father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089" y="2275753"/>
            <a:ext cx="771392" cy="77139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>
            <a:off x="7699513" y="1880365"/>
            <a:ext cx="762000" cy="15469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21018" y="3370883"/>
            <a:ext cx="91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SAYLOR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907" y="6264894"/>
            <a:ext cx="1914286" cy="457143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V="1">
            <a:off x="1245704" y="5857124"/>
            <a:ext cx="808383" cy="771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603513" y="4678017"/>
            <a:ext cx="450574" cy="1586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043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5367212" y="3897065"/>
            <a:ext cx="683111" cy="42233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074548" y="3081639"/>
            <a:ext cx="605142" cy="2794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372802" y="3030364"/>
            <a:ext cx="1311074" cy="2756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2586446"/>
            <a:ext cx="3446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 JFK(“Blond”)  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CoverUp</a:t>
            </a:r>
            <a:r>
              <a:rPr lang="en-US" strike="sngStrike" dirty="0" smtClean="0"/>
              <a:t> Story</a:t>
            </a:r>
            <a:endParaRPr lang="en-US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737360" y="2442754"/>
            <a:ext cx="705394" cy="51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69578" y="2073503"/>
            <a:ext cx="519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Lauray</a:t>
            </a:r>
            <a:endParaRPr lang="en-US" strike="sngStrike" dirty="0" smtClean="0"/>
          </a:p>
          <a:p>
            <a:r>
              <a:rPr lang="en-US" strike="sngStrike" dirty="0" smtClean="0"/>
              <a:t>King/</a:t>
            </a:r>
            <a:r>
              <a:rPr lang="en-US" strike="sngStrike" dirty="0" err="1" smtClean="0"/>
              <a:t>Qqueen</a:t>
            </a:r>
            <a:r>
              <a:rPr lang="en-US" strike="sngStrike" dirty="0" smtClean="0"/>
              <a:t>/jobs/</a:t>
            </a:r>
            <a:r>
              <a:rPr lang="en-US" strike="sngStrike" dirty="0" err="1" smtClean="0"/>
              <a:t>jbos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smeirm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meires</a:t>
            </a:r>
            <a:endParaRPr lang="en-US" strike="sngStrike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9876096" y="3455859"/>
            <a:ext cx="822384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65623" y="3085379"/>
            <a:ext cx="509452" cy="739812"/>
          </a:xfrm>
          <a:prstGeom prst="rect">
            <a:avLst/>
          </a:prstGeom>
          <a:solidFill>
            <a:srgbClr val="F937D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977188" y="2511380"/>
            <a:ext cx="624288" cy="4954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J5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693" y="4018863"/>
            <a:ext cx="1455312" cy="145531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795832" y="3864469"/>
            <a:ext cx="524517" cy="8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997576" y="3257417"/>
            <a:ext cx="700904" cy="761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13" y="4015185"/>
            <a:ext cx="987354" cy="9873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94080" y="3961724"/>
            <a:ext cx="3937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 lick Renee </a:t>
            </a:r>
            <a:r>
              <a:rPr lang="en-US" strike="sngStrike" dirty="0" err="1" smtClean="0"/>
              <a:t>Vagaina</a:t>
            </a:r>
            <a:endParaRPr lang="en-US" strike="sngStrike" dirty="0" smtClean="0"/>
          </a:p>
          <a:p>
            <a:r>
              <a:rPr lang="en-US" dirty="0" smtClean="0"/>
              <a:t>1990 </a:t>
            </a:r>
            <a:r>
              <a:rPr lang="en-US" dirty="0" err="1" smtClean="0"/>
              <a:t>rene</a:t>
            </a:r>
            <a:r>
              <a:rPr lang="en-US" dirty="0" smtClean="0"/>
              <a:t> 41.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).</a:t>
            </a:r>
            <a:r>
              <a:rPr lang="en-US" dirty="0" err="1" smtClean="0"/>
              <a:t>rene</a:t>
            </a:r>
            <a:r>
              <a:rPr lang="en-US" dirty="0" smtClean="0"/>
              <a:t> (black/red)</a:t>
            </a:r>
          </a:p>
          <a:p>
            <a:r>
              <a:rPr lang="en-US" dirty="0" smtClean="0"/>
              <a:t>0.1 HOMIC:LUX:HOCE:SUNSTORK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54569" y="2002062"/>
            <a:ext cx="3786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1984 </a:t>
            </a:r>
            <a:r>
              <a:rPr lang="en-US" b="1" dirty="0" err="1" smtClean="0"/>
              <a:t>KOCHEMAN.LUKAS.</a:t>
            </a:r>
            <a:r>
              <a:rPr lang="en-US" sz="800" b="1" strike="sngStrike" dirty="0" err="1" smtClean="0"/>
              <a:t>marx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tim</a:t>
            </a:r>
            <a:r>
              <a:rPr lang="en-US" sz="800" b="1" strike="sngStrike" dirty="0" smtClean="0"/>
              <a:t> cook </a:t>
            </a:r>
            <a:r>
              <a:rPr lang="en-US" sz="800" b="1" strike="sngStrike" dirty="0" err="1" smtClean="0"/>
              <a:t>georegelukas</a:t>
            </a:r>
            <a:endParaRPr lang="en-US" sz="800" b="1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8679690" y="2440078"/>
            <a:ext cx="3233636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8" idx="3"/>
          </p:cNvCxnSpPr>
          <p:nvPr/>
        </p:nvCxnSpPr>
        <p:spPr>
          <a:xfrm flipH="1">
            <a:off x="5297600" y="4423389"/>
            <a:ext cx="32343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48000" y="4015185"/>
            <a:ext cx="1815548" cy="987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591" y="5774988"/>
            <a:ext cx="1121276" cy="96374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30567" y="535387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Go-</a:t>
            </a:r>
            <a:r>
              <a:rPr lang="en-US" strike="sngStrike" dirty="0" err="1" smtClean="0"/>
              <a:t>baz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955774" y="5644622"/>
            <a:ext cx="1994452" cy="9284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048000" y="5223512"/>
            <a:ext cx="164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Thoas</a:t>
            </a:r>
            <a:r>
              <a:rPr lang="en-US" dirty="0" smtClean="0"/>
              <a:t>-is-dieter: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40557" y="5474175"/>
            <a:ext cx="163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ATB.IPX </a:t>
            </a:r>
            <a:r>
              <a:rPr lang="en-US" dirty="0" err="1" smtClean="0"/>
              <a:t>Vultron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259403" y="5223512"/>
            <a:ext cx="895166" cy="885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10753" y="5223512"/>
            <a:ext cx="156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nonPolceilOSO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838" y="5538544"/>
            <a:ext cx="684631" cy="855789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8279003" y="5531592"/>
            <a:ext cx="1994452" cy="9284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 Same Side Corner Rectangle 36"/>
          <p:cNvSpPr/>
          <p:nvPr/>
        </p:nvSpPr>
        <p:spPr>
          <a:xfrm>
            <a:off x="7368209" y="3864469"/>
            <a:ext cx="786360" cy="296714"/>
          </a:xfrm>
          <a:prstGeom prst="round2Same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tinder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4404379" y="2991728"/>
            <a:ext cx="2805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AUSCHWITZ(Jut (</a:t>
            </a:r>
            <a:r>
              <a:rPr lang="en-US" dirty="0" err="1" smtClean="0"/>
              <a:t>jutta</a:t>
            </a:r>
            <a:r>
              <a:rPr lang="en-US" dirty="0" smtClean="0"/>
              <a:t>)).GAS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5658459" y="3047988"/>
            <a:ext cx="1026877" cy="227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062513" y="2979781"/>
            <a:ext cx="17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Danfoss</a:t>
            </a:r>
            <a:r>
              <a:rPr lang="en-US" dirty="0" smtClean="0"/>
              <a:t>) Tennis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7062513" y="3168204"/>
            <a:ext cx="1052096" cy="73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063973" y="2907125"/>
            <a:ext cx="681223" cy="556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5867853" y="2936147"/>
            <a:ext cx="1303537" cy="57731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13421" y="1740958"/>
            <a:ext cx="2014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CPVA  JFK(“Blond”) 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030586" y="1681113"/>
            <a:ext cx="705394" cy="513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027947" y="1849093"/>
            <a:ext cx="337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DSM-TR-IV </a:t>
            </a:r>
            <a:r>
              <a:rPr lang="en-US" dirty="0" err="1" smtClean="0"/>
              <a:t>Petaphil</a:t>
            </a:r>
            <a:r>
              <a:rPr lang="en-US" dirty="0" smtClean="0"/>
              <a:t> </a:t>
            </a:r>
            <a:r>
              <a:rPr lang="en-US" dirty="0" err="1" smtClean="0"/>
              <a:t>Insest</a:t>
            </a:r>
            <a:r>
              <a:rPr lang="en-US" dirty="0" smtClean="0"/>
              <a:t> Related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601100" y="1534700"/>
            <a:ext cx="232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Pentaogn</a:t>
            </a:r>
            <a:r>
              <a:rPr lang="en-US" dirty="0" smtClean="0"/>
              <a:t> </a:t>
            </a:r>
            <a:r>
              <a:rPr lang="en-US" dirty="0" err="1" smtClean="0"/>
              <a:t>Virgina</a:t>
            </a:r>
            <a:r>
              <a:rPr lang="en-US" dirty="0" smtClean="0"/>
              <a:t> Mary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8679690" y="4319399"/>
            <a:ext cx="1049779" cy="904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rapezoid 55"/>
          <p:cNvSpPr/>
          <p:nvPr/>
        </p:nvSpPr>
        <p:spPr>
          <a:xfrm>
            <a:off x="10273455" y="4319399"/>
            <a:ext cx="1096910" cy="565655"/>
          </a:xfrm>
          <a:prstGeom prst="trapezoi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698480" y="4572000"/>
            <a:ext cx="115294" cy="11927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10486129" y="4287896"/>
            <a:ext cx="768626" cy="9041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65068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1593668" y="2137892"/>
            <a:ext cx="284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JFK(IBM Actor: Adey Moore)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189" y="2007415"/>
            <a:ext cx="1034687" cy="63028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219303" y="2007415"/>
            <a:ext cx="1619794" cy="892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082" y="2507224"/>
            <a:ext cx="327275" cy="392730"/>
          </a:xfrm>
          <a:prstGeom prst="rect">
            <a:avLst/>
          </a:prstGeom>
        </p:spPr>
      </p:pic>
      <p:cxnSp>
        <p:nvCxnSpPr>
          <p:cNvPr id="24" name="Straight Connector 23"/>
          <p:cNvCxnSpPr>
            <a:endCxn id="43" idx="3"/>
          </p:cNvCxnSpPr>
          <p:nvPr/>
        </p:nvCxnSpPr>
        <p:spPr>
          <a:xfrm>
            <a:off x="2207623" y="2322557"/>
            <a:ext cx="222656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540034" y="2507224"/>
            <a:ext cx="1227909" cy="19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92531" y="2768177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FileNet Employee</a:t>
            </a:r>
            <a:endParaRPr lang="en-US" sz="800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2417523" y="4145481"/>
            <a:ext cx="2683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model stealth airplane box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47" y="3590888"/>
            <a:ext cx="2466975" cy="184785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230372" y="37761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1990</a:t>
            </a:r>
            <a:endParaRPr lang="en-US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564" y="3759842"/>
            <a:ext cx="2684340" cy="1509941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738469" y="3428456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Lego Swat Boat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2014330" y="4770783"/>
            <a:ext cx="102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smtClean="0"/>
              <a:t>pin</a:t>
            </a:r>
            <a:endParaRPr lang="en-US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010" y="5375203"/>
            <a:ext cx="2003134" cy="1150314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2292531" y="5438738"/>
            <a:ext cx="3176345" cy="763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1345474" y="5438738"/>
            <a:ext cx="1072049" cy="883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2014330" y="5140115"/>
            <a:ext cx="1834752" cy="516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244046" y="6202018"/>
            <a:ext cx="832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Twins: 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40" y="6172650"/>
            <a:ext cx="437321" cy="655982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2511606" y="6257729"/>
            <a:ext cx="1103819" cy="502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6074824" y="5950360"/>
            <a:ext cx="900742" cy="810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076262" y="3486887"/>
            <a:ext cx="1021235" cy="2064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9065522" y="3187337"/>
            <a:ext cx="2024844" cy="246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757167" y="3164266"/>
            <a:ext cx="1212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Model Box</a:t>
            </a:r>
            <a:endParaRPr lang="en-US" b="1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71" y="4840289"/>
            <a:ext cx="738345" cy="414509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4558937" y="4514812"/>
            <a:ext cx="909939" cy="1036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2104028" y="5203650"/>
            <a:ext cx="2491385" cy="473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19273" y="4998932"/>
            <a:ext cx="370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Zecke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 FUCK(police </a:t>
            </a:r>
            <a:r>
              <a:rPr lang="en-US" sz="800" strike="sngStrike" dirty="0" err="1" smtClean="0"/>
              <a:t>acadmy</a:t>
            </a:r>
            <a:r>
              <a:rPr lang="en-US" sz="800" strike="sngStrike" dirty="0" smtClean="0"/>
              <a:t>): </a:t>
            </a:r>
            <a:r>
              <a:rPr lang="en-US" dirty="0" smtClean="0"/>
              <a:t>¼ .CHECKPION CHALIE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5468876" y="5676673"/>
            <a:ext cx="159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HOMCE:LUX:</a:t>
            </a:r>
            <a:r>
              <a:rPr lang="en-US" sz="800" strike="sngStrike" dirty="0" err="1" smtClean="0"/>
              <a:t>viola</a:t>
            </a:r>
            <a:endParaRPr lang="en-US" sz="800" strike="sngStrike" dirty="0"/>
          </a:p>
        </p:txBody>
      </p:sp>
      <p:cxnSp>
        <p:nvCxnSpPr>
          <p:cNvPr id="87" name="Straight Arrow Connector 86"/>
          <p:cNvCxnSpPr>
            <a:stCxn id="85" idx="3"/>
          </p:cNvCxnSpPr>
          <p:nvPr/>
        </p:nvCxnSpPr>
        <p:spPr>
          <a:xfrm flipH="1">
            <a:off x="3349720" y="5861339"/>
            <a:ext cx="3717542" cy="899266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 flipV="1">
            <a:off x="2761357" y="5251734"/>
            <a:ext cx="4214209" cy="42038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961411" y="6079887"/>
            <a:ext cx="225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~41.PETER.PAUL</a:t>
            </a:r>
            <a:r>
              <a:rPr lang="en-US" sz="800" strike="sngStrike" dirty="0" smtClean="0"/>
              <a:t>.gheoh(</a:t>
            </a:r>
            <a:r>
              <a:rPr lang="en-US" sz="800" strike="sngStrike" dirty="0" err="1" smtClean="0"/>
              <a:t>mika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1" name="Rectangle 90"/>
          <p:cNvSpPr/>
          <p:nvPr/>
        </p:nvSpPr>
        <p:spPr>
          <a:xfrm>
            <a:off x="8053107" y="5813815"/>
            <a:ext cx="2188173" cy="3104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Pope.St</a:t>
            </a:r>
            <a:r>
              <a:rPr lang="en-US" dirty="0" smtClean="0"/>
              <a:t>. </a:t>
            </a:r>
            <a:r>
              <a:rPr lang="en-US" dirty="0" err="1" smtClean="0"/>
              <a:t>Patrik</a:t>
            </a:r>
            <a:r>
              <a:rPr lang="en-US" dirty="0" smtClean="0"/>
              <a:t>-Henry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7544977" y="5538330"/>
            <a:ext cx="1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 </a:t>
            </a:r>
            <a:endParaRPr lang="en-US" dirty="0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6095999" y="5269783"/>
            <a:ext cx="5634447" cy="98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884659" y="3160008"/>
            <a:ext cx="10754347" cy="50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434189" y="3382180"/>
            <a:ext cx="4671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HOMCI:Hannes</a:t>
            </a:r>
            <a:r>
              <a:rPr lang="en-US" dirty="0" smtClean="0"/>
              <a:t>[</a:t>
            </a:r>
            <a:r>
              <a:rPr lang="en-US" dirty="0" err="1" smtClean="0"/>
              <a:t>phller</a:t>
            </a:r>
            <a:r>
              <a:rPr lang="en-US" dirty="0" smtClean="0"/>
              <a:t>].wife</a:t>
            </a:r>
          </a:p>
          <a:p>
            <a:r>
              <a:rPr lang="en-US" dirty="0" smtClean="0"/>
              <a:t>1990 roof </a:t>
            </a:r>
            <a:r>
              <a:rPr lang="en-US" dirty="0" err="1" smtClean="0"/>
              <a:t>materal</a:t>
            </a:r>
            <a:r>
              <a:rPr lang="en-US" dirty="0" smtClean="0"/>
              <a:t>, </a:t>
            </a:r>
            <a:r>
              <a:rPr lang="en-US" dirty="0" err="1" smtClean="0"/>
              <a:t>brid</a:t>
            </a:r>
            <a:r>
              <a:rPr lang="en-US" dirty="0" smtClean="0"/>
              <a:t> house(</a:t>
            </a:r>
            <a:r>
              <a:rPr lang="en-US" dirty="0" err="1" smtClean="0"/>
              <a:t>PARKER,johthan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248204" y="3703348"/>
            <a:ext cx="949989" cy="381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PARKER</a:t>
            </a:r>
            <a:endParaRPr lang="en-US" dirty="0"/>
          </a:p>
        </p:txBody>
      </p:sp>
      <p:cxnSp>
        <p:nvCxnSpPr>
          <p:cNvPr id="100" name="Straight Connector 99"/>
          <p:cNvCxnSpPr/>
          <p:nvPr/>
        </p:nvCxnSpPr>
        <p:spPr>
          <a:xfrm flipH="1" flipV="1">
            <a:off x="5072712" y="3761080"/>
            <a:ext cx="4283282" cy="142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410" y="5714517"/>
            <a:ext cx="428625" cy="5334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5410" y="6304650"/>
            <a:ext cx="428625" cy="5334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7723198" y="6449219"/>
            <a:ext cx="309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 </a:t>
            </a:r>
            <a:r>
              <a:rPr lang="en-US" strike="sngStrike" dirty="0" err="1" smtClean="0"/>
              <a:t>calls.</a:t>
            </a:r>
            <a:r>
              <a:rPr lang="en-US" dirty="0" err="1" smtClean="0"/>
              <a:t>nonPolcieQOS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9358955" y="6682045"/>
            <a:ext cx="11288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Stealth Peter-and-Paul</a:t>
            </a:r>
            <a:endParaRPr lang="en-US" sz="800" strike="sngStrike" dirty="0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7723198" y="6386684"/>
            <a:ext cx="2839536" cy="62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050033" y="6552817"/>
            <a:ext cx="1706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</a:t>
            </a:r>
            <a:r>
              <a:rPr lang="en-US" dirty="0" smtClean="0"/>
              <a:t> Sirens 2:31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156251" y="4315116"/>
            <a:ext cx="3895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V2.FBI:KIDNAPPING.HOCMI:7 </a:t>
            </a:r>
            <a:r>
              <a:rPr lang="en-US" dirty="0" err="1" smtClean="0"/>
              <a:t>firstgrade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04" y="4583759"/>
            <a:ext cx="347390" cy="463784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3013928" y="4421777"/>
            <a:ext cx="1162429" cy="21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189601" y="4634676"/>
            <a:ext cx="671084" cy="31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Oval 113"/>
          <p:cNvSpPr/>
          <p:nvPr/>
        </p:nvSpPr>
        <p:spPr>
          <a:xfrm>
            <a:off x="1485795" y="5853798"/>
            <a:ext cx="1072049" cy="8836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/>
          <p:cNvSpPr txBox="1"/>
          <p:nvPr/>
        </p:nvSpPr>
        <p:spPr>
          <a:xfrm>
            <a:off x="55555" y="41235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</a:t>
            </a:r>
            <a:endParaRPr lang="en-US" b="1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9" y="4778807"/>
            <a:ext cx="271909" cy="134255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V="1">
            <a:off x="551923" y="4657541"/>
            <a:ext cx="671084" cy="31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57" y="4770339"/>
            <a:ext cx="186926" cy="196351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 flipV="1">
            <a:off x="873723" y="4689783"/>
            <a:ext cx="671084" cy="31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H="1" flipV="1">
            <a:off x="5215019" y="3582803"/>
            <a:ext cx="1999334" cy="43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3473579" y="3361115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 7th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3725416" y="3604420"/>
            <a:ext cx="7585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woodworking</a:t>
            </a:r>
            <a:endParaRPr lang="en-US" sz="800" strike="sngStrike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94" y="2035922"/>
            <a:ext cx="188912" cy="283368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994" y="2383939"/>
            <a:ext cx="188912" cy="283368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9700" y="2311466"/>
            <a:ext cx="666496" cy="382740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193" y="2068691"/>
            <a:ext cx="477502" cy="268071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 flipV="1">
            <a:off x="9344945" y="1922019"/>
            <a:ext cx="156015" cy="8869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endCxn id="126" idx="2"/>
          </p:cNvCxnSpPr>
          <p:nvPr/>
        </p:nvCxnSpPr>
        <p:spPr>
          <a:xfrm flipH="1">
            <a:off x="10082948" y="1857487"/>
            <a:ext cx="43605" cy="836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411" y="1603898"/>
            <a:ext cx="347390" cy="463784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V="1">
            <a:off x="9833137" y="1588184"/>
            <a:ext cx="671084" cy="31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305" y="1732315"/>
            <a:ext cx="271909" cy="134255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 flipV="1">
            <a:off x="10195459" y="1611049"/>
            <a:ext cx="671084" cy="31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093" y="1723847"/>
            <a:ext cx="186926" cy="196351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 flipV="1">
            <a:off x="10517259" y="1643291"/>
            <a:ext cx="671084" cy="31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6785270" y="1769041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2:35PM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0920619" y="3581646"/>
            <a:ext cx="10166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Some red: </a:t>
            </a:r>
            <a:r>
              <a:rPr lang="en-US" sz="800" strike="sngStrike" dirty="0" err="1" smtClean="0"/>
              <a:t>selfmade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7723585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49" y="1935847"/>
            <a:ext cx="4286250" cy="2809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36377" y="3082834"/>
            <a:ext cx="122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HOMC:LUX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171509" y="211618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171509" y="4049486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THEFT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367" y="4161633"/>
            <a:ext cx="1675828" cy="111518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7548820" y="4605112"/>
            <a:ext cx="2395796" cy="829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623" y="2588419"/>
            <a:ext cx="372155" cy="481723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8473153" y="2525784"/>
            <a:ext cx="1267097" cy="692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184" y="3442689"/>
            <a:ext cx="337594" cy="54358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8624666" y="3452166"/>
            <a:ext cx="1267097" cy="692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26349" y="1582002"/>
            <a:ext cx="4590234" cy="385214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71736" y="1566515"/>
            <a:ext cx="144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1990 </a:t>
            </a:r>
            <a:r>
              <a:rPr lang="en-US" b="1" strike="sngStrike" dirty="0" smtClean="0"/>
              <a:t>POSTER</a:t>
            </a:r>
            <a:endParaRPr lang="en-US" b="1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5396" y="3217851"/>
            <a:ext cx="679908" cy="39044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959" y="2605828"/>
            <a:ext cx="738345" cy="414509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6343270" y="2137892"/>
            <a:ext cx="281218" cy="18483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31" y="5787994"/>
            <a:ext cx="428625" cy="53340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1518026" y="5930324"/>
            <a:ext cx="22587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~41.PETER.PAUL</a:t>
            </a:r>
            <a:r>
              <a:rPr lang="en-US" sz="800" strike="sngStrike" dirty="0" smtClean="0"/>
              <a:t>.gheoh(</a:t>
            </a:r>
            <a:r>
              <a:rPr lang="en-US" sz="800" strike="sngStrike" dirty="0" err="1" smtClean="0"/>
              <a:t>mika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821440" y="6448237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2:41PM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588613" y="5448360"/>
            <a:ext cx="2188173" cy="3104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Pope.St</a:t>
            </a:r>
            <a:r>
              <a:rPr lang="en-US" dirty="0" smtClean="0"/>
              <a:t>. </a:t>
            </a:r>
            <a:r>
              <a:rPr lang="en-US" dirty="0" err="1" smtClean="0"/>
              <a:t>Patrik</a:t>
            </a:r>
            <a:r>
              <a:rPr lang="en-US" dirty="0" smtClean="0"/>
              <a:t>-Henry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718927" y="5264331"/>
            <a:ext cx="580136" cy="455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33370" y="5171499"/>
            <a:ext cx="85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“View”</a:t>
            </a:r>
            <a:endParaRPr lang="en-US" dirty="0"/>
          </a:p>
        </p:txBody>
      </p:sp>
      <p:cxnSp>
        <p:nvCxnSpPr>
          <p:cNvPr id="77" name="Straight Connector 76"/>
          <p:cNvCxnSpPr>
            <a:stCxn id="75" idx="1"/>
            <a:endCxn id="75" idx="3"/>
          </p:cNvCxnSpPr>
          <p:nvPr/>
        </p:nvCxnSpPr>
        <p:spPr>
          <a:xfrm>
            <a:off x="5233370" y="5356165"/>
            <a:ext cx="8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396350" y="5407257"/>
            <a:ext cx="30439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Thoas</a:t>
            </a:r>
            <a:r>
              <a:rPr lang="en-US" dirty="0" smtClean="0"/>
              <a:t>-is-dieter: </a:t>
            </a:r>
            <a:r>
              <a:rPr lang="en-US" dirty="0" err="1" smtClean="0"/>
              <a:t>gheoh</a:t>
            </a:r>
            <a:r>
              <a:rPr lang="en-US" dirty="0" smtClean="0"/>
              <a:t>(micha0</a:t>
            </a:r>
          </a:p>
          <a:p>
            <a:r>
              <a:rPr lang="en-US" dirty="0" smtClean="0"/>
              <a:t>PEIRNGO.VIRSIGN.MARY</a:t>
            </a:r>
          </a:p>
          <a:p>
            <a:r>
              <a:rPr lang="en-US" sz="800" strike="sngStrike" dirty="0" smtClean="0"/>
              <a:t>blond </a:t>
            </a:r>
            <a:r>
              <a:rPr lang="en-US" sz="800" strike="sngStrike" dirty="0" err="1" smtClean="0"/>
              <a:t>hepern</a:t>
            </a:r>
            <a:endParaRPr lang="en-US" sz="800" strike="sngStrike" dirty="0" smtClean="0"/>
          </a:p>
          <a:p>
            <a:r>
              <a:rPr lang="en-US" sz="800" strike="sngStrike" dirty="0" smtClean="0"/>
              <a:t>Beer cans</a:t>
            </a:r>
          </a:p>
          <a:p>
            <a:r>
              <a:rPr lang="en-US" sz="800" strike="sngStrike" dirty="0" err="1" smtClean="0"/>
              <a:t>Whte</a:t>
            </a:r>
            <a:r>
              <a:rPr lang="en-US" sz="800" strike="sngStrike" dirty="0" smtClean="0"/>
              <a:t> care , black trunk</a:t>
            </a:r>
            <a:endParaRPr lang="en-US" sz="800" strike="sngStrike" dirty="0"/>
          </a:p>
        </p:txBody>
      </p:sp>
      <p:sp>
        <p:nvSpPr>
          <p:cNvPr id="80" name="Oval 79"/>
          <p:cNvSpPr/>
          <p:nvPr/>
        </p:nvSpPr>
        <p:spPr>
          <a:xfrm>
            <a:off x="4167051" y="5162705"/>
            <a:ext cx="845548" cy="767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O</a:t>
            </a:r>
            <a:endParaRPr lang="en-US" sz="4000" dirty="0"/>
          </a:p>
        </p:txBody>
      </p:sp>
      <p:sp>
        <p:nvSpPr>
          <p:cNvPr id="81" name="TextBox 80"/>
          <p:cNvSpPr txBox="1"/>
          <p:nvPr/>
        </p:nvSpPr>
        <p:spPr>
          <a:xfrm>
            <a:off x="4233798" y="5601606"/>
            <a:ext cx="4908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maha</a:t>
            </a:r>
            <a:endParaRPr lang="en-US" sz="1050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4167051" y="4835801"/>
            <a:ext cx="1036073" cy="1195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49988" y="5171499"/>
            <a:ext cx="11780903" cy="9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0476412" y="1655146"/>
            <a:ext cx="1397726" cy="387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10325507" y="2200347"/>
            <a:ext cx="1554479" cy="9170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10319659" y="3177651"/>
            <a:ext cx="1554479" cy="9170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10319658" y="4174575"/>
            <a:ext cx="1554479" cy="9170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10236941" y="3194107"/>
            <a:ext cx="1876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Piano</a:t>
            </a:r>
          </a:p>
          <a:p>
            <a:r>
              <a:rPr lang="en-US" strike="sngStrike" dirty="0" smtClean="0"/>
              <a:t>Pope St. </a:t>
            </a:r>
            <a:r>
              <a:rPr lang="en-US" strike="sngStrike" dirty="0" err="1" smtClean="0"/>
              <a:t>Anslemo</a:t>
            </a:r>
            <a:endParaRPr lang="en-US" strike="sngStrike" dirty="0" smtClean="0"/>
          </a:p>
          <a:p>
            <a:r>
              <a:rPr lang="en-US" dirty="0" smtClean="0"/>
              <a:t>LANGLEY,HOOVER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1184000" y="3319165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madmax</a:t>
            </a:r>
            <a:endParaRPr lang="en-US" sz="800" strike="sngStrike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9995195" y="3714480"/>
            <a:ext cx="2196805" cy="33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698634" y="2000777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nonPoliceUsage</a:t>
            </a:r>
            <a:endParaRPr lang="en-US" sz="800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-217814" y="1619403"/>
            <a:ext cx="4590234" cy="3852147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721332" y="1544993"/>
            <a:ext cx="222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nonPoiceMpa</a:t>
            </a:r>
            <a:r>
              <a:rPr lang="en-US" dirty="0" smtClean="0"/>
              <a:t>(</a:t>
            </a:r>
            <a:r>
              <a:rPr lang="en-US" strike="sngStrike" dirty="0" smtClean="0"/>
              <a:t>poste</a:t>
            </a:r>
            <a:r>
              <a:rPr lang="en-US" dirty="0" smtClean="0"/>
              <a:t>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0248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/>
        </p:nvSpPr>
        <p:spPr>
          <a:xfrm>
            <a:off x="4069364" y="2357982"/>
            <a:ext cx="4911634" cy="1763486"/>
          </a:xfrm>
          <a:prstGeom prst="round2Same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PARKER</a:t>
            </a:r>
            <a:endParaRPr lang="en-US" sz="9600" dirty="0"/>
          </a:p>
        </p:txBody>
      </p:sp>
      <p:sp>
        <p:nvSpPr>
          <p:cNvPr id="5" name="TextBox 4"/>
          <p:cNvSpPr txBox="1"/>
          <p:nvPr/>
        </p:nvSpPr>
        <p:spPr>
          <a:xfrm>
            <a:off x="4069364" y="4278223"/>
            <a:ext cx="14029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Elek</a:t>
            </a:r>
            <a:r>
              <a:rPr lang="en-US" sz="1000" strike="sngStrike" dirty="0" smtClean="0"/>
              <a:t>: </a:t>
            </a:r>
            <a:r>
              <a:rPr lang="en-US" sz="1000" strike="sngStrike" dirty="0" err="1" smtClean="0"/>
              <a:t>Vogle</a:t>
            </a:r>
            <a:r>
              <a:rPr lang="en-US" sz="1000" strike="sngStrike" dirty="0" smtClean="0"/>
              <a:t> (</a:t>
            </a:r>
            <a:r>
              <a:rPr lang="en-US" sz="1000" strike="sngStrike" dirty="0" err="1" smtClean="0"/>
              <a:t>trnal</a:t>
            </a:r>
            <a:r>
              <a:rPr lang="en-US" sz="1000" strike="sngStrike" dirty="0" smtClean="0"/>
              <a:t>) crazy</a:t>
            </a:r>
            <a:endParaRPr lang="en-US" sz="10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4189044" y="1988650"/>
            <a:ext cx="116358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Johnathan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599" y="1988650"/>
            <a:ext cx="1954925" cy="19549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231958" y="1796279"/>
            <a:ext cx="914400" cy="809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40613" y="191020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”Vogel” (</a:t>
            </a:r>
            <a:r>
              <a:rPr lang="en-US" sz="800" strike="sngStrike" dirty="0" err="1" smtClean="0"/>
              <a:t>rna</a:t>
            </a:r>
            <a:r>
              <a:rPr lang="en-US" sz="800" strike="sngStrike" dirty="0" smtClean="0"/>
              <a:t>) crazy</a:t>
            </a:r>
            <a:endParaRPr lang="en-US" sz="800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793849" y="2707311"/>
            <a:ext cx="2241066" cy="10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5" name="Rectangle 14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-1" y="1422791"/>
            <a:ext cx="12192000" cy="1592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Sleepign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3299791" y="3127513"/>
            <a:ext cx="3087757" cy="43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99930" y="1988650"/>
            <a:ext cx="145584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– 2005</a:t>
            </a:r>
          </a:p>
          <a:p>
            <a:r>
              <a:rPr lang="en-US" sz="6600" dirty="0" smtClean="0"/>
              <a:t>25Y</a:t>
            </a:r>
            <a:endParaRPr lang="en-US" sz="66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232452" y="1796279"/>
            <a:ext cx="1323326" cy="1768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793849" y="3112593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!DEAD</a:t>
            </a:r>
            <a:endParaRPr lang="en-US" sz="800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054599" y="1910206"/>
            <a:ext cx="1523488" cy="22112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106" y="2357983"/>
            <a:ext cx="1344915" cy="176348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954157" y="4524444"/>
            <a:ext cx="97403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889542" y="2311225"/>
            <a:ext cx="87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TORT-1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0824021" y="2522645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1138622" y="2288946"/>
            <a:ext cx="1323326" cy="17685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19" y="5020744"/>
            <a:ext cx="3171825" cy="14382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39240" y="5105313"/>
            <a:ext cx="2760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HOMCI:Hannes</a:t>
            </a:r>
            <a:r>
              <a:rPr lang="en-US" dirty="0"/>
              <a:t>[</a:t>
            </a:r>
            <a:r>
              <a:rPr lang="en-US" dirty="0" err="1"/>
              <a:t>phller</a:t>
            </a:r>
            <a:r>
              <a:rPr lang="en-US" dirty="0"/>
              <a:t>].wife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7" y="4598345"/>
            <a:ext cx="876300" cy="8763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894115" y="4911634"/>
            <a:ext cx="1580605" cy="1789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5472312" y="5246777"/>
            <a:ext cx="2130271" cy="43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69364" y="51053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395735" y="4598345"/>
            <a:ext cx="75995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Birdhouse </a:t>
            </a:r>
            <a:r>
              <a:rPr lang="en-US" dirty="0" err="1" smtClean="0"/>
              <a:t>Budlign</a:t>
            </a:r>
            <a:r>
              <a:rPr lang="en-US" dirty="0" smtClean="0"/>
              <a:t> </a:t>
            </a:r>
            <a:r>
              <a:rPr lang="en-US" dirty="0" err="1" smtClean="0"/>
              <a:t>Materh</a:t>
            </a:r>
            <a:r>
              <a:rPr lang="en-US" dirty="0" smtClean="0"/>
              <a:t> ( </a:t>
            </a:r>
            <a:r>
              <a:rPr lang="en-US" dirty="0" err="1" smtClean="0"/>
              <a:t>Technik</a:t>
            </a:r>
            <a:r>
              <a:rPr lang="en-US" dirty="0" smtClean="0"/>
              <a:t>: Faber Castel)  01. </a:t>
            </a:r>
            <a:r>
              <a:rPr lang="en-US" dirty="0" err="1" smtClean="0"/>
              <a:t>Hamily</a:t>
            </a:r>
            <a:r>
              <a:rPr lang="en-US" dirty="0" smtClean="0"/>
              <a:t> 0.1 soul </a:t>
            </a:r>
            <a:r>
              <a:rPr lang="en-US" dirty="0" err="1" smtClean="0"/>
              <a:t>ext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trike="sngStrike" dirty="0" err="1" smtClean="0"/>
              <a:t>Tehnkik</a:t>
            </a:r>
            <a:r>
              <a:rPr lang="en-US" strike="sngStrike" dirty="0" smtClean="0"/>
              <a:t> theft, 5 finger willy, 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trike="sngStrike" dirty="0" smtClean="0"/>
              <a:t>physic: </a:t>
            </a:r>
            <a:r>
              <a:rPr lang="en-US" strike="sngStrike" dirty="0" err="1" smtClean="0"/>
              <a:t>foste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icty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convien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sotre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trike="sngStrike" dirty="0" smtClean="0"/>
              <a:t>bad, </a:t>
            </a:r>
            <a:r>
              <a:rPr lang="en-US" strike="sngStrike" dirty="0" err="1" smtClean="0"/>
              <a:t>jackson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5081451" y="4715634"/>
            <a:ext cx="6913800" cy="5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841323" y="5838311"/>
            <a:ext cx="44261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 </a:t>
            </a:r>
            <a:r>
              <a:rPr lang="en-US" strike="sngStrike" dirty="0" err="1"/>
              <a:t>jacko</a:t>
            </a:r>
            <a:r>
              <a:rPr lang="en-US" strike="sngStrike" dirty="0"/>
              <a:t> soccer </a:t>
            </a:r>
            <a:r>
              <a:rPr lang="en-US" strike="sngStrike" dirty="0" smtClean="0"/>
              <a:t>clothes</a:t>
            </a:r>
          </a:p>
          <a:p>
            <a:r>
              <a:rPr lang="en-US" strike="sngStrike" dirty="0" smtClean="0"/>
              <a:t>HOCEISIDE:SUNSTOCK(Kodak </a:t>
            </a:r>
            <a:r>
              <a:rPr lang="en-US" strike="sngStrike" dirty="0" err="1" smtClean="0"/>
              <a:t>soccer,</a:t>
            </a:r>
            <a:r>
              <a:rPr lang="en-US" dirty="0" err="1" smtClean="0"/>
              <a:t>England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6" name="Straight Connector 35"/>
          <p:cNvCxnSpPr>
            <a:endCxn id="34" idx="0"/>
          </p:cNvCxnSpPr>
          <p:nvPr/>
        </p:nvCxnSpPr>
        <p:spPr>
          <a:xfrm flipV="1">
            <a:off x="7712765" y="5838311"/>
            <a:ext cx="2341632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4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2" y="4556502"/>
            <a:ext cx="1898542" cy="189854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09966" y="4076054"/>
            <a:ext cx="2417736" cy="2200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764" y="3951730"/>
            <a:ext cx="496755" cy="87071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558785" y="4188906"/>
            <a:ext cx="938119" cy="2932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697400" y="4017756"/>
            <a:ext cx="7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GARY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4" y="1676385"/>
            <a:ext cx="8763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871" y="2490138"/>
            <a:ext cx="521970" cy="5219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14" y="2004077"/>
            <a:ext cx="3172268" cy="414395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026" y="5054922"/>
            <a:ext cx="500493" cy="62306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241559" y="5141068"/>
            <a:ext cx="1218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MATHERW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390020" y="5105291"/>
            <a:ext cx="1158720" cy="372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107" y="3332332"/>
            <a:ext cx="421528" cy="5932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192" y="3083424"/>
            <a:ext cx="566035" cy="64689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5659139" y="3925593"/>
            <a:ext cx="648601" cy="1551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377318" y="2759600"/>
            <a:ext cx="1594809" cy="13547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329" y="2723339"/>
            <a:ext cx="876300" cy="876300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>
            <a:off x="2593715" y="4120623"/>
            <a:ext cx="1189182" cy="64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18834" y="3766088"/>
            <a:ext cx="13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!JFK</a:t>
            </a:r>
            <a:r>
              <a:rPr lang="en-US" strike="sngStrike" dirty="0" smtClean="0"/>
              <a:t>(Goethe)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2708639" y="1969186"/>
            <a:ext cx="5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2755" y="2255322"/>
            <a:ext cx="400000" cy="314286"/>
          </a:xfrm>
          <a:prstGeom prst="rect">
            <a:avLst/>
          </a:prstGeom>
        </p:spPr>
      </p:pic>
      <p:cxnSp>
        <p:nvCxnSpPr>
          <p:cNvPr id="43" name="Straight Connector 42"/>
          <p:cNvCxnSpPr>
            <a:stCxn id="39" idx="1"/>
          </p:cNvCxnSpPr>
          <p:nvPr/>
        </p:nvCxnSpPr>
        <p:spPr>
          <a:xfrm>
            <a:off x="2708639" y="2153852"/>
            <a:ext cx="561854" cy="377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915755" y="2471304"/>
            <a:ext cx="1048557" cy="4254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5617" y="1452156"/>
            <a:ext cx="1009524" cy="18095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164" y="1461702"/>
            <a:ext cx="633413" cy="47506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692311" y="1428890"/>
            <a:ext cx="116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</a:t>
            </a:r>
            <a:r>
              <a:rPr lang="en-US" sz="800" strike="sngStrike" dirty="0" err="1" smtClean="0"/>
              <a:t>wall.perl</a:t>
            </a:r>
            <a:endParaRPr lang="en-US" sz="800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751255" y="1545361"/>
            <a:ext cx="1569534" cy="2241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5514" y="4301166"/>
            <a:ext cx="1009524" cy="1809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71055" y="5510400"/>
            <a:ext cx="1009524" cy="180952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072481" y="3347521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HOMCI:NANA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353" y="3301166"/>
            <a:ext cx="783458" cy="58683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7454685" y="1798222"/>
            <a:ext cx="4122549" cy="40446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885" y="2004077"/>
            <a:ext cx="876300" cy="8763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45" y="6142880"/>
            <a:ext cx="416469" cy="633857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5423548" y="6265355"/>
            <a:ext cx="1158720" cy="372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393" y="1978066"/>
            <a:ext cx="612648" cy="40768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049131" y="1662860"/>
            <a:ext cx="26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FBI:WARCRIME:GENOCIDE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65" y="2105529"/>
            <a:ext cx="488224" cy="488224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3315755" y="2190033"/>
            <a:ext cx="1048557" cy="4254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072481" y="2114535"/>
            <a:ext cx="4748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lipstick</a:t>
            </a:r>
            <a:endParaRPr lang="en-US" sz="800" strike="sngStrike" dirty="0"/>
          </a:p>
        </p:txBody>
      </p:sp>
      <p:cxnSp>
        <p:nvCxnSpPr>
          <p:cNvPr id="76" name="Straight Arrow Connector 75"/>
          <p:cNvCxnSpPr>
            <a:stCxn id="74" idx="2"/>
          </p:cNvCxnSpPr>
          <p:nvPr/>
        </p:nvCxnSpPr>
        <p:spPr>
          <a:xfrm>
            <a:off x="4309886" y="2329979"/>
            <a:ext cx="1296065" cy="97118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044144" y="2204369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Client.sephora</a:t>
            </a:r>
            <a:endParaRPr lang="en-US" sz="800" strike="sngStrike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3716577" y="1767300"/>
            <a:ext cx="99875" cy="178713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3891437" y="3655008"/>
            <a:ext cx="1018543" cy="523805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endCxn id="41" idx="1"/>
          </p:cNvCxnSpPr>
          <p:nvPr/>
        </p:nvCxnSpPr>
        <p:spPr>
          <a:xfrm>
            <a:off x="2162081" y="2114535"/>
            <a:ext cx="630674" cy="29793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3278570" y="2513935"/>
            <a:ext cx="4519997" cy="706612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692208" y="2400840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HOMI:HANNES</a:t>
            </a:r>
            <a:endParaRPr lang="en-US" sz="1000" dirty="0"/>
          </a:p>
        </p:txBody>
      </p:sp>
      <p:sp>
        <p:nvSpPr>
          <p:cNvPr id="91" name="TextBox 90"/>
          <p:cNvSpPr txBox="1"/>
          <p:nvPr/>
        </p:nvSpPr>
        <p:spPr>
          <a:xfrm>
            <a:off x="7073644" y="2866842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12,000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6753043" y="2641018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INCOME:Fater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septrat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INCOME:Family</a:t>
            </a:r>
            <a:endParaRPr lang="en-US" sz="800" strike="sngStrike" dirty="0"/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2708639" y="4214580"/>
            <a:ext cx="1692069" cy="869364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3118711" y="2015764"/>
            <a:ext cx="567741" cy="34810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2805865" y="2524201"/>
            <a:ext cx="567741" cy="34810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816927" y="2603281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!white</a:t>
            </a:r>
            <a:endParaRPr lang="en-US" sz="800" dirty="0"/>
          </a:p>
        </p:txBody>
      </p:sp>
      <p:sp>
        <p:nvSpPr>
          <p:cNvPr id="99" name="Rectangle 98"/>
          <p:cNvSpPr/>
          <p:nvPr/>
        </p:nvSpPr>
        <p:spPr>
          <a:xfrm>
            <a:off x="4156819" y="6142880"/>
            <a:ext cx="2516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NAME CHANE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freepizza</a:t>
            </a:r>
            <a:r>
              <a:rPr lang="en-US" b="1" strike="sngStrike" dirty="0" smtClean="0"/>
              <a:t>)</a:t>
            </a:r>
            <a:endParaRPr lang="en-US" strike="sngStrike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124" y="6436310"/>
            <a:ext cx="246896" cy="266051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4700780" y="6223499"/>
            <a:ext cx="2051248" cy="4713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290963" y="6081163"/>
            <a:ext cx="910016" cy="695574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837" y="6194957"/>
            <a:ext cx="292361" cy="292361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10" y="6223499"/>
            <a:ext cx="378810" cy="37881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3" y="1557952"/>
            <a:ext cx="378810" cy="37881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41" y="1699232"/>
            <a:ext cx="292361" cy="292361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691152" y="1879815"/>
            <a:ext cx="5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3843162" y="2015605"/>
            <a:ext cx="3405950" cy="1349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3440033" y="6081163"/>
            <a:ext cx="326481" cy="556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3632195" y="5842861"/>
            <a:ext cx="508600" cy="933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570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14" y="2004077"/>
            <a:ext cx="3172268" cy="414395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91" y="3790196"/>
            <a:ext cx="2853320" cy="526941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7670462" y="1798223"/>
            <a:ext cx="3906772" cy="4013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59" y="2742547"/>
            <a:ext cx="1179550" cy="17952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250763" y="2812941"/>
            <a:ext cx="2512228" cy="14413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0" y="2567990"/>
            <a:ext cx="2705315" cy="19698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20" y="2547744"/>
            <a:ext cx="850477" cy="850477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1236881" y="2808809"/>
            <a:ext cx="2814207" cy="17121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3605570" y="2385012"/>
            <a:ext cx="1329912" cy="1139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1" y="1572443"/>
            <a:ext cx="8763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016" y="1561681"/>
            <a:ext cx="1584039" cy="88706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151408" y="1503053"/>
            <a:ext cx="665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HOMCEI:LUX:LAWNHOEL:PILLS:HOSPITAL.St</a:t>
            </a:r>
            <a:r>
              <a:rPr lang="en-US" dirty="0" smtClean="0"/>
              <a:t>. </a:t>
            </a:r>
            <a:r>
              <a:rPr lang="en-US" dirty="0" err="1" smtClean="0"/>
              <a:t>Peter.?HOMEI:BROTHER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88611" y="1689315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3" name="Oval 82"/>
          <p:cNvSpPr/>
          <p:nvPr/>
        </p:nvSpPr>
        <p:spPr>
          <a:xfrm>
            <a:off x="5471151" y="4657419"/>
            <a:ext cx="2071451" cy="1877067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1126081" y="4724819"/>
            <a:ext cx="2071451" cy="1877067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73437" y="4724819"/>
            <a:ext cx="585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!</a:t>
            </a:r>
            <a:endParaRPr lang="en-US" sz="9600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573437" y="5020863"/>
            <a:ext cx="3323487" cy="1513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04" y="6315044"/>
            <a:ext cx="270737" cy="40684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1" y="6205807"/>
            <a:ext cx="405930" cy="51608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256390" y="6294479"/>
            <a:ext cx="1601044" cy="4830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301323" y="2914300"/>
            <a:ext cx="2814207" cy="17121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5665152" y="2472659"/>
            <a:ext cx="2512228" cy="14413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64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 111"/>
          <p:cNvSpPr/>
          <p:nvPr/>
        </p:nvSpPr>
        <p:spPr>
          <a:xfrm>
            <a:off x="1602864" y="2156413"/>
            <a:ext cx="2021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41.ATB </a:t>
            </a:r>
            <a:r>
              <a:rPr lang="en-US" sz="800" strike="sngStrike" dirty="0" err="1" smtClean="0"/>
              <a:t>lindenstrase:speiel</a:t>
            </a:r>
            <a:endParaRPr lang="en-US" sz="800" strike="sngStrike" dirty="0" smtClean="0"/>
          </a:p>
          <a:p>
            <a:r>
              <a:rPr lang="en-US" sz="1000" strike="sngStrike" dirty="0" smtClean="0"/>
              <a:t>PENTTON VIEA:MAYR 8pm </a:t>
            </a:r>
            <a:r>
              <a:rPr lang="en-US" sz="800" strike="sngStrike" dirty="0" smtClean="0"/>
              <a:t>ins </a:t>
            </a:r>
            <a:r>
              <a:rPr lang="en-US" sz="800" strike="sngStrike" dirty="0" err="1" smtClean="0"/>
              <a:t>pbett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496" y="2086141"/>
            <a:ext cx="850477" cy="85047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651346" y="1923409"/>
            <a:ext cx="1329912" cy="11395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2" y="2577703"/>
            <a:ext cx="791564" cy="6568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963" y="3624050"/>
            <a:ext cx="2792563" cy="15638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301" y="2137892"/>
            <a:ext cx="2044409" cy="1148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586" y="3646051"/>
            <a:ext cx="2029054" cy="151983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80447" y="3624050"/>
            <a:ext cx="113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Berlin Zoo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57076" y="3781586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JFK(24).BULLET</a:t>
            </a:r>
            <a:endParaRPr lang="en-US" sz="2800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477586" y="2511379"/>
            <a:ext cx="2495214" cy="3997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58162" y="1704814"/>
            <a:ext cx="424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x/y</a:t>
            </a:r>
            <a:r>
              <a:rPr lang="en-US" dirty="0" smtClean="0"/>
              <a:t> DEA(high).HOMCEI:KYSTAL.COURT(</a:t>
            </a:r>
            <a:r>
              <a:rPr lang="en-US" b="1" dirty="0" smtClean="0"/>
              <a:t>DUI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17" y="4916758"/>
            <a:ext cx="885489" cy="49824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3254644" y="4510333"/>
            <a:ext cx="1363851" cy="1208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3407044" y="4662733"/>
            <a:ext cx="1363851" cy="12085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3151957" y="4561611"/>
            <a:ext cx="1363851" cy="12085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705141" y="1800432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Soul </a:t>
            </a:r>
            <a:r>
              <a:rPr lang="en-US" sz="800" strike="sngStrike" dirty="0" err="1" smtClean="0"/>
              <a:t>ayslum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3407044" y="1510085"/>
            <a:ext cx="115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HOMI:LUX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618117" y="3337868"/>
            <a:ext cx="1525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Runaway train</a:t>
            </a:r>
            <a:endParaRPr lang="en-US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4555786" y="3268563"/>
            <a:ext cx="709408" cy="8610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852824" y="3149874"/>
            <a:ext cx="686496" cy="6045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J5</a:t>
            </a:r>
            <a:endParaRPr lang="en-US" sz="2800" dirty="0"/>
          </a:p>
        </p:txBody>
      </p:sp>
      <p:cxnSp>
        <p:nvCxnSpPr>
          <p:cNvPr id="36" name="Straight Connector 35"/>
          <p:cNvCxnSpPr>
            <a:endCxn id="33" idx="5"/>
          </p:cNvCxnSpPr>
          <p:nvPr/>
        </p:nvCxnSpPr>
        <p:spPr>
          <a:xfrm>
            <a:off x="4910490" y="2936618"/>
            <a:ext cx="528295" cy="72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26685" y="2565435"/>
            <a:ext cx="1190884" cy="92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3319" y="2237019"/>
            <a:ext cx="162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JFK(BERLIN,VP)</a:t>
            </a:r>
            <a:endParaRPr lang="en-US" b="1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1822" y="5467136"/>
            <a:ext cx="1267473" cy="8082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73" y="5435344"/>
            <a:ext cx="1559170" cy="884227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H="1">
            <a:off x="4503606" y="5461888"/>
            <a:ext cx="4219262" cy="1047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8722868" y="1704814"/>
            <a:ext cx="529620" cy="433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34034" y="2137892"/>
            <a:ext cx="158088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Incline: </a:t>
            </a:r>
          </a:p>
          <a:p>
            <a:r>
              <a:rPr lang="en-US" sz="800" strike="sngStrike" dirty="0" smtClean="0"/>
              <a:t>0.1 he is fucking her: 2 </a:t>
            </a:r>
            <a:r>
              <a:rPr lang="en-US" sz="800" strike="sngStrike" dirty="0" err="1" smtClean="0"/>
              <a:t>mexix</a:t>
            </a:r>
            <a:r>
              <a:rPr lang="en-US" sz="800" strike="sngStrike" dirty="0" smtClean="0"/>
              <a:t> girls</a:t>
            </a:r>
          </a:p>
          <a:p>
            <a:r>
              <a:rPr lang="en-US" sz="800" strike="sngStrike" dirty="0" smtClean="0"/>
              <a:t>Other: LISA </a:t>
            </a:r>
            <a:r>
              <a:rPr lang="en-US" sz="800" strike="sngStrike" dirty="0" err="1" smtClean="0"/>
              <a:t>mona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lisa</a:t>
            </a:r>
            <a:endParaRPr lang="en-US" sz="800" strike="sngStrike" dirty="0" smtClean="0"/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sp>
        <p:nvSpPr>
          <p:cNvPr id="53" name="Oval 52"/>
          <p:cNvSpPr/>
          <p:nvPr/>
        </p:nvSpPr>
        <p:spPr>
          <a:xfrm>
            <a:off x="9624475" y="2137892"/>
            <a:ext cx="604406" cy="55528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8722868" y="2137892"/>
            <a:ext cx="2063952" cy="5743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61938" y="2783778"/>
            <a:ext cx="22108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HOCMI:LYSTAK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pregnet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tootise</a:t>
            </a:r>
            <a:r>
              <a:rPr lang="en-US" sz="1000" strike="sngStrike" dirty="0" smtClean="0"/>
              <a:t> wife)</a:t>
            </a:r>
          </a:p>
          <a:p>
            <a:r>
              <a:rPr lang="en-US" sz="1000" dirty="0" smtClean="0"/>
              <a:t>NAME CHAN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fre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pizz</a:t>
            </a:r>
            <a:r>
              <a:rPr lang="en-US" sz="1000" strike="sngStrike" dirty="0" smtClean="0"/>
              <a:t>): he is fucking her</a:t>
            </a:r>
            <a:endParaRPr lang="en-US" sz="1000" strike="sngStrike" dirty="0"/>
          </a:p>
        </p:txBody>
      </p:sp>
      <p:sp>
        <p:nvSpPr>
          <p:cNvPr id="57" name="Oval 56"/>
          <p:cNvSpPr/>
          <p:nvPr/>
        </p:nvSpPr>
        <p:spPr>
          <a:xfrm>
            <a:off x="5651346" y="4304806"/>
            <a:ext cx="1240476" cy="883079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57" idx="1"/>
            <a:endCxn id="57" idx="5"/>
          </p:cNvCxnSpPr>
          <p:nvPr/>
        </p:nvCxnSpPr>
        <p:spPr>
          <a:xfrm>
            <a:off x="5833010" y="4434130"/>
            <a:ext cx="877148" cy="62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endCxn id="57" idx="6"/>
          </p:cNvCxnSpPr>
          <p:nvPr/>
        </p:nvCxnSpPr>
        <p:spPr>
          <a:xfrm>
            <a:off x="6292489" y="4411335"/>
            <a:ext cx="599333" cy="335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267223" y="4611079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SPALDING</a:t>
            </a:r>
            <a:endParaRPr lang="en-US" sz="800" b="1" dirty="0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5438785" y="4304806"/>
            <a:ext cx="2000401" cy="861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04434" y="3487119"/>
            <a:ext cx="3783907" cy="19278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6995280" y="4294835"/>
            <a:ext cx="720718" cy="6119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68"/>
          <p:cNvSpPr/>
          <p:nvPr/>
        </p:nvSpPr>
        <p:spPr>
          <a:xfrm>
            <a:off x="7518035" y="4304806"/>
            <a:ext cx="457319" cy="44154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>
            <a:off x="6804586" y="4285686"/>
            <a:ext cx="457319" cy="44154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6969321" y="432392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Jordan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5344043" y="4070205"/>
            <a:ext cx="2116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CHALIE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534" y="3873355"/>
            <a:ext cx="412332" cy="41233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636349" y="3666121"/>
            <a:ext cx="5036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Missing</a:t>
            </a:r>
            <a:endParaRPr lang="en-US" sz="800" strike="sngStrike" dirty="0"/>
          </a:p>
        </p:txBody>
      </p:sp>
      <p:sp>
        <p:nvSpPr>
          <p:cNvPr id="74" name="Oval 73"/>
          <p:cNvSpPr/>
          <p:nvPr/>
        </p:nvSpPr>
        <p:spPr>
          <a:xfrm>
            <a:off x="10027403" y="4611079"/>
            <a:ext cx="1224366" cy="110779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J5</a:t>
            </a:r>
            <a:endParaRPr lang="en-US" sz="4400" dirty="0"/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9407467" y="4285686"/>
            <a:ext cx="2324750" cy="1433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/>
          <p:nvPr/>
        </p:nvSpPr>
        <p:spPr>
          <a:xfrm>
            <a:off x="10414916" y="5461888"/>
            <a:ext cx="697369" cy="65994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C5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10228881" y="5461888"/>
            <a:ext cx="1022888" cy="6599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6884700" y="4434130"/>
            <a:ext cx="1212166" cy="75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138397" y="5871275"/>
            <a:ext cx="2507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 Employee: Gary Zhu</a:t>
            </a:r>
          </a:p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Zoo”,”Zoo</a:t>
            </a:r>
            <a:r>
              <a:rPr lang="en-US" strike="sngStrike" dirty="0" smtClean="0"/>
              <a:t> York”</a:t>
            </a:r>
            <a:endParaRPr lang="en-US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263" y="5920228"/>
            <a:ext cx="589060" cy="589060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867905" y="5718875"/>
            <a:ext cx="2003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z="800" strike="sngStrike" dirty="0" err="1" smtClean="0"/>
              <a:t>noc</a:t>
            </a:r>
            <a:r>
              <a:rPr lang="en-US" sz="800" strike="sngStrike" dirty="0" smtClean="0"/>
              <a:t>(network </a:t>
            </a:r>
            <a:r>
              <a:rPr lang="en-US" sz="800" strike="sngStrike" dirty="0" err="1" smtClean="0"/>
              <a:t>oerpaotn</a:t>
            </a:r>
            <a:r>
              <a:rPr lang="en-US" sz="800" strike="sngStrike" dirty="0" smtClean="0"/>
              <a:t> center)</a:t>
            </a:r>
            <a:endParaRPr lang="en-US" sz="800" strike="sngStrike" dirty="0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998912" y="6074022"/>
            <a:ext cx="3365209" cy="25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480447" y="5765756"/>
            <a:ext cx="4372377" cy="2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867905" y="6011819"/>
            <a:ext cx="3520436" cy="5171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JFK(</a:t>
            </a:r>
            <a:r>
              <a:rPr lang="en-US" strike="sngStrike" dirty="0" smtClean="0">
                <a:solidFill>
                  <a:schemeClr val="tx1"/>
                </a:solidFill>
              </a:rPr>
              <a:t>ZOO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471213" y="1512995"/>
            <a:ext cx="2467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 CHALEI</a:t>
            </a:r>
            <a:endParaRPr lang="en-US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97" y="1605305"/>
            <a:ext cx="646615" cy="646615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126685" y="1704814"/>
            <a:ext cx="872227" cy="433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023567" y="1798690"/>
            <a:ext cx="1691489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LINDENSTRASSE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1138397" y="1798690"/>
            <a:ext cx="1357990" cy="4532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984348" y="1438288"/>
            <a:ext cx="145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DEA(HERION)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2200759" y="2168022"/>
            <a:ext cx="2562951" cy="11698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9768553" y="1906935"/>
            <a:ext cx="2873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LEVEL: </a:t>
            </a:r>
            <a:r>
              <a:rPr lang="en-US" dirty="0" smtClean="0"/>
              <a:t>FEDERAL DEA(</a:t>
            </a:r>
            <a:r>
              <a:rPr lang="en-US" dirty="0" err="1" smtClean="0"/>
              <a:t>herion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CVPA x/y </a:t>
            </a:r>
            <a:r>
              <a:rPr lang="en-US" dirty="0" err="1" smtClean="0"/>
              <a:t>nonPoliceMPA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9509385" y="1424549"/>
            <a:ext cx="27523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SQ.INT.GOD.VIRINGA.MARY</a:t>
            </a:r>
          </a:p>
          <a:p>
            <a:r>
              <a:rPr lang="en-US" sz="900" strike="sngStrike" dirty="0" smtClean="0"/>
              <a:t>(Chantal </a:t>
            </a:r>
            <a:r>
              <a:rPr lang="en-US" sz="900" strike="sngStrike" dirty="0" err="1" smtClean="0"/>
              <a:t>sayha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fahter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sp>
        <p:nvSpPr>
          <p:cNvPr id="117" name="TextBox 116"/>
          <p:cNvSpPr txBox="1"/>
          <p:nvPr/>
        </p:nvSpPr>
        <p:spPr>
          <a:xfrm>
            <a:off x="10757883" y="1719712"/>
            <a:ext cx="9877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Vally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ewve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colman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68794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386" y="2326714"/>
            <a:ext cx="1384327" cy="1148698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2" idx="0"/>
          </p:cNvCxnSpPr>
          <p:nvPr/>
        </p:nvCxnSpPr>
        <p:spPr>
          <a:xfrm>
            <a:off x="2986550" y="2326714"/>
            <a:ext cx="692163" cy="1110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57770" y="1768560"/>
            <a:ext cx="162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JFK(BERLIN,VP)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399" y="2407738"/>
            <a:ext cx="402156" cy="40215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4370877" y="2326714"/>
            <a:ext cx="935434" cy="6513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4" y="1561211"/>
            <a:ext cx="1127825" cy="177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22030" y="2425635"/>
            <a:ext cx="831555" cy="9390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09897" y="3952068"/>
            <a:ext cx="413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HOMICIDE:AUSLER 0.1 </a:t>
            </a:r>
            <a:r>
              <a:rPr lang="en-US" sz="800" strike="sngStrike" dirty="0" smtClean="0"/>
              <a:t>he is fucking here. </a:t>
            </a:r>
            <a:r>
              <a:rPr lang="en-US" sz="800" strike="sngStrike" dirty="0" err="1" smtClean="0"/>
              <a:t>Agron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8260597" y="47538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768" y="3952068"/>
            <a:ext cx="389475" cy="42114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998669" y="4023153"/>
            <a:ext cx="1062197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470739" y="3603294"/>
            <a:ext cx="269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VIRIGN.</a:t>
            </a:r>
            <a:r>
              <a:rPr lang="en-US" strike="sngStrike" dirty="0" err="1" smtClean="0"/>
              <a:t>Britney.Apple.toch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5222" y="2586720"/>
            <a:ext cx="2190750" cy="5905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73857" y="1930558"/>
            <a:ext cx="45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VIRIGNA</a:t>
            </a:r>
            <a:r>
              <a:rPr lang="en-US" strike="sngStrike" dirty="0" err="1" smtClean="0"/>
              <a:t>.cleint.Visa.france.mother.soviet.freud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9624447" y="2447036"/>
            <a:ext cx="1294796" cy="782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63602" y="4670174"/>
            <a:ext cx="1924635" cy="19053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873857" y="1504534"/>
            <a:ext cx="4500271" cy="381464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LYCRA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5625885" y="1561211"/>
            <a:ext cx="1301857" cy="207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656881" y="2344450"/>
            <a:ext cx="58893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415107" y="1523458"/>
            <a:ext cx="178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PREA.JFK.BULLET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472" y="1514367"/>
            <a:ext cx="309651" cy="48641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72" y="1666767"/>
            <a:ext cx="309651" cy="48641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806869" y="3927520"/>
            <a:ext cx="42858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“I worked in Los Angles for 9 months”</a:t>
            </a:r>
            <a:endParaRPr lang="en-US" sz="3200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495946" y="4162638"/>
            <a:ext cx="5256577" cy="15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433953" y="4745155"/>
            <a:ext cx="3082106" cy="8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43" y="4500330"/>
            <a:ext cx="480234" cy="480234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 flipV="1">
            <a:off x="3516059" y="4500330"/>
            <a:ext cx="1210924" cy="2534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33953" y="3603294"/>
            <a:ext cx="2703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CHARLIE(pot)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433953" y="3616206"/>
            <a:ext cx="5439904" cy="9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250783" y="5134082"/>
            <a:ext cx="5439904" cy="97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7093" y="5096198"/>
            <a:ext cx="1378407" cy="1556559"/>
          </a:xfrm>
          <a:prstGeom prst="rect">
            <a:avLst/>
          </a:prstGeom>
        </p:spPr>
      </p:pic>
      <p:cxnSp>
        <p:nvCxnSpPr>
          <p:cNvPr id="78" name="Straight Arrow Connector 77"/>
          <p:cNvCxnSpPr/>
          <p:nvPr/>
        </p:nvCxnSpPr>
        <p:spPr>
          <a:xfrm flipV="1">
            <a:off x="5442872" y="5120402"/>
            <a:ext cx="1218747" cy="25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12" idx="0"/>
          </p:cNvCxnSpPr>
          <p:nvPr/>
        </p:nvCxnSpPr>
        <p:spPr>
          <a:xfrm flipH="1">
            <a:off x="7496796" y="4753814"/>
            <a:ext cx="856167" cy="104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6225249" y="4827833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30”</a:t>
            </a:r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7795647" y="5371307"/>
            <a:ext cx="805912" cy="251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632551" y="5030410"/>
            <a:ext cx="912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incline starter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209358" y="5796862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9:16am</a:t>
            </a:r>
            <a:endParaRPr lang="en-US" sz="800" dirty="0"/>
          </a:p>
        </p:txBody>
      </p:sp>
      <p:sp>
        <p:nvSpPr>
          <p:cNvPr id="87" name="Oval 86"/>
          <p:cNvSpPr/>
          <p:nvPr/>
        </p:nvSpPr>
        <p:spPr>
          <a:xfrm>
            <a:off x="5740101" y="4147254"/>
            <a:ext cx="866807" cy="560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17[]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6481088" y="4147254"/>
            <a:ext cx="277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HOIMCE:LUX:VHS: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kito,michala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CHECKPONT CHALIRE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513640" y="3910556"/>
            <a:ext cx="142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</a:t>
            </a:r>
            <a:endParaRPr lang="en-US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7936677" y="5203769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22”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4911" y="5471920"/>
            <a:ext cx="1158161" cy="312200"/>
          </a:xfrm>
          <a:prstGeom prst="rect">
            <a:avLst/>
          </a:prstGeom>
        </p:spPr>
      </p:pic>
      <p:sp>
        <p:nvSpPr>
          <p:cNvPr id="92" name="Isosceles Triangle 91"/>
          <p:cNvSpPr/>
          <p:nvPr/>
        </p:nvSpPr>
        <p:spPr>
          <a:xfrm>
            <a:off x="7988237" y="6137329"/>
            <a:ext cx="613322" cy="5154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Isosceles Triangle 92"/>
          <p:cNvSpPr/>
          <p:nvPr/>
        </p:nvSpPr>
        <p:spPr>
          <a:xfrm rot="2570969">
            <a:off x="7710710" y="6051526"/>
            <a:ext cx="628046" cy="54042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7779699" y="621972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Studio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496796" y="6002161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ATOMICLOCK</a:t>
            </a:r>
            <a:endParaRPr lang="en-US" dirty="0"/>
          </a:p>
        </p:txBody>
      </p:sp>
      <p:sp>
        <p:nvSpPr>
          <p:cNvPr id="97" name="Right Arrow 96"/>
          <p:cNvSpPr/>
          <p:nvPr/>
        </p:nvSpPr>
        <p:spPr>
          <a:xfrm>
            <a:off x="9401557" y="4613341"/>
            <a:ext cx="1188005" cy="191952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342518" y="5471919"/>
            <a:ext cx="334656" cy="819563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11060866" y="5245854"/>
            <a:ext cx="965819" cy="891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Cube 100"/>
          <p:cNvSpPr/>
          <p:nvPr/>
        </p:nvSpPr>
        <p:spPr>
          <a:xfrm>
            <a:off x="10733437" y="4927375"/>
            <a:ext cx="564632" cy="13909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0374128" y="4443338"/>
            <a:ext cx="1750800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sz="1100" dirty="0" smtClean="0"/>
              <a:t>PENTAOGN.VIRGINA.MARY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0293881" y="4808523"/>
            <a:ext cx="2517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VIRING.</a:t>
            </a:r>
            <a:r>
              <a:rPr lang="en-US" sz="800" strike="sngStrike" dirty="0" err="1" smtClean="0"/>
              <a:t>apple.touch.division.marx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hellsangels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320653" y="6364066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9:20AM 1h 20min 10Y 2014</a:t>
            </a:r>
            <a:endParaRPr lang="en-US" b="1" dirty="0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5840325" y="4842614"/>
            <a:ext cx="2079500" cy="1746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7709" y="6364066"/>
            <a:ext cx="1425097" cy="184598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885105" y="6433505"/>
            <a:ext cx="1452456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3783724" y="5902600"/>
            <a:ext cx="25512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Class_action:submid</a:t>
            </a:r>
            <a:r>
              <a:rPr lang="en-US" dirty="0" smtClean="0"/>
              <a:t>: pay</a:t>
            </a:r>
          </a:p>
          <a:p>
            <a:r>
              <a:rPr lang="en-US" sz="800" strike="sngStrike" dirty="0" smtClean="0"/>
              <a:t>“she would have said that”</a:t>
            </a:r>
            <a:endParaRPr lang="en-US" sz="800" strike="sngStrike" dirty="0"/>
          </a:p>
        </p:txBody>
      </p:sp>
      <p:sp>
        <p:nvSpPr>
          <p:cNvPr id="117" name="Rectangle 116"/>
          <p:cNvSpPr/>
          <p:nvPr/>
        </p:nvSpPr>
        <p:spPr>
          <a:xfrm>
            <a:off x="3678713" y="5902600"/>
            <a:ext cx="2802375" cy="75015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/>
          <p:cNvCxnSpPr>
            <a:stCxn id="116" idx="3"/>
          </p:cNvCxnSpPr>
          <p:nvPr/>
        </p:nvCxnSpPr>
        <p:spPr>
          <a:xfrm flipH="1" flipV="1">
            <a:off x="3739275" y="6092673"/>
            <a:ext cx="2595660" cy="56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3885105" y="5245854"/>
            <a:ext cx="735152" cy="53826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!O</a:t>
            </a:r>
            <a:endParaRPr lang="en-US" dirty="0"/>
          </a:p>
        </p:txBody>
      </p:sp>
      <p:cxnSp>
        <p:nvCxnSpPr>
          <p:cNvPr id="123" name="Straight Connector 122"/>
          <p:cNvCxnSpPr>
            <a:endCxn id="117" idx="0"/>
          </p:cNvCxnSpPr>
          <p:nvPr/>
        </p:nvCxnSpPr>
        <p:spPr>
          <a:xfrm>
            <a:off x="3739275" y="5245854"/>
            <a:ext cx="1340626" cy="656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1298069" y="4095222"/>
            <a:ext cx="893931" cy="2779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25" name="Rectangle 124"/>
          <p:cNvSpPr/>
          <p:nvPr/>
        </p:nvSpPr>
        <p:spPr>
          <a:xfrm>
            <a:off x="11342518" y="4373208"/>
            <a:ext cx="849482" cy="4849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11346831" y="4444164"/>
            <a:ext cx="5918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INRUPTS</a:t>
            </a:r>
            <a:endParaRPr lang="en-US" sz="900" dirty="0"/>
          </a:p>
        </p:txBody>
      </p:sp>
      <p:sp>
        <p:nvSpPr>
          <p:cNvPr id="127" name="TextBox 126"/>
          <p:cNvSpPr txBox="1"/>
          <p:nvPr/>
        </p:nvSpPr>
        <p:spPr>
          <a:xfrm>
            <a:off x="11366395" y="4534614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7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" y="0"/>
            <a:ext cx="12192000" cy="106894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0" y="1068946"/>
            <a:ext cx="12192000" cy="373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2" y="4556502"/>
            <a:ext cx="1898542" cy="189854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09966" y="4076054"/>
            <a:ext cx="2417736" cy="2200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034" y="1676385"/>
            <a:ext cx="876300" cy="876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514" y="2004077"/>
            <a:ext cx="3172268" cy="414395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708639" y="1969186"/>
            <a:ext cx="5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755" y="2255322"/>
            <a:ext cx="400000" cy="314286"/>
          </a:xfrm>
          <a:prstGeom prst="rect">
            <a:avLst/>
          </a:prstGeom>
        </p:spPr>
      </p:pic>
      <p:cxnSp>
        <p:nvCxnSpPr>
          <p:cNvPr id="43" name="Straight Connector 42"/>
          <p:cNvCxnSpPr>
            <a:stCxn id="39" idx="1"/>
          </p:cNvCxnSpPr>
          <p:nvPr/>
        </p:nvCxnSpPr>
        <p:spPr>
          <a:xfrm>
            <a:off x="2708639" y="2153852"/>
            <a:ext cx="561854" cy="377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5617" y="1452156"/>
            <a:ext cx="1009524" cy="180952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751255" y="1545361"/>
            <a:ext cx="1569534" cy="2241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14" y="4301166"/>
            <a:ext cx="1009524" cy="18095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1055" y="5510400"/>
            <a:ext cx="1009524" cy="18095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7454685" y="1798222"/>
            <a:ext cx="4122549" cy="40446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049131" y="1662860"/>
            <a:ext cx="26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FBI:WARCRIME:GENOCIDE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465" y="2105529"/>
            <a:ext cx="488224" cy="488224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3315755" y="2190033"/>
            <a:ext cx="1048557" cy="42541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072481" y="2114535"/>
            <a:ext cx="4748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lipstick</a:t>
            </a:r>
            <a:endParaRPr lang="en-US" sz="800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4044144" y="2204369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Client.sephora</a:t>
            </a:r>
            <a:endParaRPr lang="en-US" sz="800" strike="sngStrike" dirty="0"/>
          </a:p>
        </p:txBody>
      </p:sp>
      <p:cxnSp>
        <p:nvCxnSpPr>
          <p:cNvPr id="84" name="Straight Arrow Connector 83"/>
          <p:cNvCxnSpPr>
            <a:endCxn id="41" idx="1"/>
          </p:cNvCxnSpPr>
          <p:nvPr/>
        </p:nvCxnSpPr>
        <p:spPr>
          <a:xfrm>
            <a:off x="2162081" y="2114535"/>
            <a:ext cx="630674" cy="297930"/>
          </a:xfrm>
          <a:prstGeom prst="straightConnector1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63" y="1557952"/>
            <a:ext cx="378810" cy="378810"/>
          </a:xfrm>
          <a:prstGeom prst="rect">
            <a:avLst/>
          </a:prstGeom>
        </p:spPr>
      </p:pic>
      <p:sp>
        <p:nvSpPr>
          <p:cNvPr id="108" name="Rectangle 107"/>
          <p:cNvSpPr/>
          <p:nvPr/>
        </p:nvSpPr>
        <p:spPr>
          <a:xfrm>
            <a:off x="3691152" y="1879815"/>
            <a:ext cx="561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4836349" y="3254644"/>
            <a:ext cx="1261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Gensis</a:t>
            </a:r>
            <a:r>
              <a:rPr lang="en-US" dirty="0" smtClean="0"/>
              <a:t>:</a:t>
            </a:r>
          </a:p>
          <a:p>
            <a:r>
              <a:rPr lang="en-US" dirty="0" smtClean="0"/>
              <a:t>Adam</a:t>
            </a:r>
          </a:p>
          <a:p>
            <a:r>
              <a:rPr lang="en-US" dirty="0" smtClean="0"/>
              <a:t>Son of Man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91368" y="4422639"/>
            <a:ext cx="247535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Man</a:t>
            </a:r>
            <a:endParaRPr lang="en-US" sz="9600" dirty="0"/>
          </a:p>
        </p:txBody>
      </p:sp>
      <p:cxnSp>
        <p:nvCxnSpPr>
          <p:cNvPr id="6" name="Straight Connector 5"/>
          <p:cNvCxnSpPr>
            <a:endCxn id="4" idx="0"/>
          </p:cNvCxnSpPr>
          <p:nvPr/>
        </p:nvCxnSpPr>
        <p:spPr>
          <a:xfrm>
            <a:off x="4836349" y="3099661"/>
            <a:ext cx="892698" cy="1322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044144" y="4556502"/>
            <a:ext cx="3201411" cy="104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52537" y="2630136"/>
            <a:ext cx="10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DEFAULT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0145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2138</Words>
  <Application>Microsoft Office PowerPoint</Application>
  <PresentationFormat>Widescreen</PresentationFormat>
  <Paragraphs>800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Arial</vt:lpstr>
      <vt:lpstr>Calibri</vt:lpstr>
      <vt:lpstr>Calibri Light</vt:lpstr>
      <vt:lpstr>Google Sans</vt:lpstr>
      <vt:lpstr>HCo Hoefler Text</vt:lpstr>
      <vt:lpstr>inherit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46</cp:revision>
  <dcterms:created xsi:type="dcterms:W3CDTF">2023-08-02T13:22:27Z</dcterms:created>
  <dcterms:modified xsi:type="dcterms:W3CDTF">2023-08-02T19:53:39Z</dcterms:modified>
</cp:coreProperties>
</file>